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</p:sldMasterIdLst>
  <p:notesMasterIdLst>
    <p:notesMasterId r:id="rId125"/>
  </p:notesMasterIdLst>
  <p:sldIdLst>
    <p:sldId id="257" r:id="rId3"/>
    <p:sldId id="1011" r:id="rId4"/>
    <p:sldId id="1012" r:id="rId5"/>
    <p:sldId id="1013" r:id="rId6"/>
    <p:sldId id="1130" r:id="rId7"/>
    <p:sldId id="1014" r:id="rId8"/>
    <p:sldId id="1015" r:id="rId9"/>
    <p:sldId id="1016" r:id="rId10"/>
    <p:sldId id="1072" r:id="rId11"/>
    <p:sldId id="1017" r:id="rId12"/>
    <p:sldId id="1018" r:id="rId13"/>
    <p:sldId id="1019" r:id="rId14"/>
    <p:sldId id="1134" r:id="rId15"/>
    <p:sldId id="1020" r:id="rId16"/>
    <p:sldId id="1021" r:id="rId17"/>
    <p:sldId id="1135" r:id="rId18"/>
    <p:sldId id="1022" r:id="rId19"/>
    <p:sldId id="1023" r:id="rId20"/>
    <p:sldId id="1024" r:id="rId21"/>
    <p:sldId id="1025" r:id="rId22"/>
    <p:sldId id="1026" r:id="rId23"/>
    <p:sldId id="1027" r:id="rId24"/>
    <p:sldId id="1028" r:id="rId25"/>
    <p:sldId id="1029" r:id="rId26"/>
    <p:sldId id="1030" r:id="rId27"/>
    <p:sldId id="1031" r:id="rId28"/>
    <p:sldId id="1032" r:id="rId29"/>
    <p:sldId id="1033" r:id="rId30"/>
    <p:sldId id="1034" r:id="rId31"/>
    <p:sldId id="1035" r:id="rId32"/>
    <p:sldId id="1036" r:id="rId33"/>
    <p:sldId id="1037" r:id="rId34"/>
    <p:sldId id="1038" r:id="rId35"/>
    <p:sldId id="1039" r:id="rId36"/>
    <p:sldId id="1136" r:id="rId37"/>
    <p:sldId id="1040" r:id="rId38"/>
    <p:sldId id="1137" r:id="rId39"/>
    <p:sldId id="1041" r:id="rId40"/>
    <p:sldId id="1042" r:id="rId41"/>
    <p:sldId id="1043" r:id="rId42"/>
    <p:sldId id="1044" r:id="rId43"/>
    <p:sldId id="1045" r:id="rId44"/>
    <p:sldId id="1046" r:id="rId45"/>
    <p:sldId id="1047" r:id="rId46"/>
    <p:sldId id="1048" r:id="rId47"/>
    <p:sldId id="1138" r:id="rId48"/>
    <p:sldId id="1049" r:id="rId49"/>
    <p:sldId id="1050" r:id="rId50"/>
    <p:sldId id="1051" r:id="rId51"/>
    <p:sldId id="1052" r:id="rId52"/>
    <p:sldId id="1053" r:id="rId53"/>
    <p:sldId id="1054" r:id="rId54"/>
    <p:sldId id="1055" r:id="rId55"/>
    <p:sldId id="1056" r:id="rId56"/>
    <p:sldId id="1057" r:id="rId57"/>
    <p:sldId id="1058" r:id="rId58"/>
    <p:sldId id="1059" r:id="rId59"/>
    <p:sldId id="1060" r:id="rId60"/>
    <p:sldId id="1061" r:id="rId61"/>
    <p:sldId id="1132" r:id="rId62"/>
    <p:sldId id="1062" r:id="rId63"/>
    <p:sldId id="1133" r:id="rId64"/>
    <p:sldId id="1063" r:id="rId65"/>
    <p:sldId id="1073" r:id="rId66"/>
    <p:sldId id="1074" r:id="rId67"/>
    <p:sldId id="1075" r:id="rId68"/>
    <p:sldId id="1076" r:id="rId69"/>
    <p:sldId id="1077" r:id="rId70"/>
    <p:sldId id="1085" r:id="rId71"/>
    <p:sldId id="1078" r:id="rId72"/>
    <p:sldId id="1121" r:id="rId73"/>
    <p:sldId id="1079" r:id="rId74"/>
    <p:sldId id="1080" r:id="rId75"/>
    <p:sldId id="1086" r:id="rId76"/>
    <p:sldId id="1081" r:id="rId77"/>
    <p:sldId id="1087" r:id="rId78"/>
    <p:sldId id="1082" r:id="rId79"/>
    <p:sldId id="1083" r:id="rId80"/>
    <p:sldId id="1101" r:id="rId81"/>
    <p:sldId id="1084" r:id="rId82"/>
    <p:sldId id="1088" r:id="rId83"/>
    <p:sldId id="1089" r:id="rId84"/>
    <p:sldId id="1090" r:id="rId85"/>
    <p:sldId id="1129" r:id="rId86"/>
    <p:sldId id="1092" r:id="rId87"/>
    <p:sldId id="1093" r:id="rId88"/>
    <p:sldId id="1094" r:id="rId89"/>
    <p:sldId id="1095" r:id="rId90"/>
    <p:sldId id="1096" r:id="rId91"/>
    <p:sldId id="1126" r:id="rId92"/>
    <p:sldId id="1070" r:id="rId93"/>
    <p:sldId id="1131" r:id="rId94"/>
    <p:sldId id="1127" r:id="rId95"/>
    <p:sldId id="1128" r:id="rId96"/>
    <p:sldId id="1098" r:id="rId97"/>
    <p:sldId id="1115" r:id="rId98"/>
    <p:sldId id="1102" r:id="rId99"/>
    <p:sldId id="1103" r:id="rId100"/>
    <p:sldId id="1104" r:id="rId101"/>
    <p:sldId id="1099" r:id="rId102"/>
    <p:sldId id="1100" r:id="rId103"/>
    <p:sldId id="1105" r:id="rId104"/>
    <p:sldId id="1106" r:id="rId105"/>
    <p:sldId id="1107" r:id="rId106"/>
    <p:sldId id="1108" r:id="rId107"/>
    <p:sldId id="1109" r:id="rId108"/>
    <p:sldId id="1110" r:id="rId109"/>
    <p:sldId id="1111" r:id="rId110"/>
    <p:sldId id="1112" r:id="rId111"/>
    <p:sldId id="1114" r:id="rId112"/>
    <p:sldId id="1113" r:id="rId113"/>
    <p:sldId id="1116" r:id="rId114"/>
    <p:sldId id="1117" r:id="rId115"/>
    <p:sldId id="1118" r:id="rId116"/>
    <p:sldId id="1119" r:id="rId117"/>
    <p:sldId id="1120" r:id="rId118"/>
    <p:sldId id="1071" r:id="rId119"/>
    <p:sldId id="1065" r:id="rId120"/>
    <p:sldId id="1066" r:id="rId121"/>
    <p:sldId id="1139" r:id="rId122"/>
    <p:sldId id="1067" r:id="rId123"/>
    <p:sldId id="382" r:id="rId1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theme" Target="theme/theme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u Sekhar Dantu" userId="4218edbc7ffe59d5" providerId="LiveId" clId="{748A1385-0ED2-4EC0-83FC-B34F4F996940}"/>
    <pc:docChg chg="undo custSel addSld delSld modSld sldOrd">
      <pc:chgData name="Indu Sekhar Dantu" userId="4218edbc7ffe59d5" providerId="LiveId" clId="{748A1385-0ED2-4EC0-83FC-B34F4F996940}" dt="2022-06-05T09:57:31.722" v="2207" actId="47"/>
      <pc:docMkLst>
        <pc:docMk/>
      </pc:docMkLst>
      <pc:sldChg chg="delSp modSp mod">
        <pc:chgData name="Indu Sekhar Dantu" userId="4218edbc7ffe59d5" providerId="LiveId" clId="{748A1385-0ED2-4EC0-83FC-B34F4F996940}" dt="2022-06-05T09:39:22.837" v="1608" actId="20577"/>
        <pc:sldMkLst>
          <pc:docMk/>
          <pc:sldMk cId="2475805559" sldId="257"/>
        </pc:sldMkLst>
        <pc:spChg chg="mod">
          <ac:chgData name="Indu Sekhar Dantu" userId="4218edbc7ffe59d5" providerId="LiveId" clId="{748A1385-0ED2-4EC0-83FC-B34F4F996940}" dt="2022-06-05T09:39:22.837" v="1608" actId="20577"/>
          <ac:spMkLst>
            <pc:docMk/>
            <pc:sldMk cId="2475805559" sldId="257"/>
            <ac:spMk id="2" creationId="{1C21E816-31F5-48BB-BD02-D15F2F18B48A}"/>
          </ac:spMkLst>
        </pc:spChg>
        <pc:picChg chg="del">
          <ac:chgData name="Indu Sekhar Dantu" userId="4218edbc7ffe59d5" providerId="LiveId" clId="{748A1385-0ED2-4EC0-83FC-B34F4F996940}" dt="2022-06-05T09:05:24.664" v="269" actId="478"/>
          <ac:picMkLst>
            <pc:docMk/>
            <pc:sldMk cId="2475805559" sldId="257"/>
            <ac:picMk id="3" creationId="{B86487A4-2CB8-53E4-3EA2-604B32D35458}"/>
          </ac:picMkLst>
        </pc:picChg>
      </pc:sldChg>
      <pc:sldChg chg="modSp mod">
        <pc:chgData name="Indu Sekhar Dantu" userId="4218edbc7ffe59d5" providerId="LiveId" clId="{748A1385-0ED2-4EC0-83FC-B34F4F996940}" dt="2022-06-05T09:39:30.015" v="1611" actId="6549"/>
        <pc:sldMkLst>
          <pc:docMk/>
          <pc:sldMk cId="551553518" sldId="382"/>
        </pc:sldMkLst>
        <pc:spChg chg="mod">
          <ac:chgData name="Indu Sekhar Dantu" userId="4218edbc7ffe59d5" providerId="LiveId" clId="{748A1385-0ED2-4EC0-83FC-B34F4F996940}" dt="2022-06-05T09:39:30.015" v="1611" actId="6549"/>
          <ac:spMkLst>
            <pc:docMk/>
            <pc:sldMk cId="551553518" sldId="382"/>
            <ac:spMk id="5" creationId="{80573453-EFB3-447D-80A7-DC68DC74E523}"/>
          </ac:spMkLst>
        </pc:spChg>
      </pc:sldChg>
      <pc:sldChg chg="del">
        <pc:chgData name="Indu Sekhar Dantu" userId="4218edbc7ffe59d5" providerId="LiveId" clId="{748A1385-0ED2-4EC0-83FC-B34F4F996940}" dt="2022-06-05T09:04:13.921" v="268" actId="2696"/>
        <pc:sldMkLst>
          <pc:docMk/>
          <pc:sldMk cId="3028414268" sldId="559"/>
        </pc:sldMkLst>
      </pc:sldChg>
      <pc:sldChg chg="delSp modSp mod">
        <pc:chgData name="Indu Sekhar Dantu" userId="4218edbc7ffe59d5" providerId="LiveId" clId="{748A1385-0ED2-4EC0-83FC-B34F4F996940}" dt="2022-06-05T09:51:02.979" v="2039" actId="6549"/>
        <pc:sldMkLst>
          <pc:docMk/>
          <pc:sldMk cId="4290880005" sldId="559"/>
        </pc:sldMkLst>
        <pc:spChg chg="mod">
          <ac:chgData name="Indu Sekhar Dantu" userId="4218edbc7ffe59d5" providerId="LiveId" clId="{748A1385-0ED2-4EC0-83FC-B34F4F996940}" dt="2022-06-05T09:51:02.979" v="2039" actId="6549"/>
          <ac:spMkLst>
            <pc:docMk/>
            <pc:sldMk cId="4290880005" sldId="559"/>
            <ac:spMk id="6" creationId="{1E67C5CA-1DA6-4C08-AA27-328FF86A088F}"/>
          </ac:spMkLst>
        </pc:spChg>
        <pc:picChg chg="del">
          <ac:chgData name="Indu Sekhar Dantu" userId="4218edbc7ffe59d5" providerId="LiveId" clId="{748A1385-0ED2-4EC0-83FC-B34F4F996940}" dt="2022-06-05T09:05:58.648" v="284" actId="478"/>
          <ac:picMkLst>
            <pc:docMk/>
            <pc:sldMk cId="4290880005" sldId="559"/>
            <ac:picMk id="7" creationId="{017CB9D4-DDAE-5CC6-38F7-DE26510E2CA4}"/>
          </ac:picMkLst>
        </pc:picChg>
      </pc:sldChg>
      <pc:sldChg chg="delSp">
        <pc:chgData name="Indu Sekhar Dantu" userId="4218edbc7ffe59d5" providerId="LiveId" clId="{748A1385-0ED2-4EC0-83FC-B34F4F996940}" dt="2022-06-05T09:06:46.435" v="308" actId="478"/>
        <pc:sldMkLst>
          <pc:docMk/>
          <pc:sldMk cId="1716235987" sldId="628"/>
        </pc:sldMkLst>
        <pc:picChg chg="del">
          <ac:chgData name="Indu Sekhar Dantu" userId="4218edbc7ffe59d5" providerId="LiveId" clId="{748A1385-0ED2-4EC0-83FC-B34F4F996940}" dt="2022-06-05T09:06:46.435" v="308" actId="478"/>
          <ac:picMkLst>
            <pc:docMk/>
            <pc:sldMk cId="1716235987" sldId="628"/>
            <ac:picMk id="7" creationId="{017CB9D4-DDAE-5CC6-38F7-DE26510E2CA4}"/>
          </ac:picMkLst>
        </pc:picChg>
      </pc:sldChg>
      <pc:sldChg chg="delSp">
        <pc:chgData name="Indu Sekhar Dantu" userId="4218edbc7ffe59d5" providerId="LiveId" clId="{748A1385-0ED2-4EC0-83FC-B34F4F996940}" dt="2022-06-05T09:07:01.193" v="316" actId="478"/>
        <pc:sldMkLst>
          <pc:docMk/>
          <pc:sldMk cId="3326210252" sldId="629"/>
        </pc:sldMkLst>
        <pc:picChg chg="del">
          <ac:chgData name="Indu Sekhar Dantu" userId="4218edbc7ffe59d5" providerId="LiveId" clId="{748A1385-0ED2-4EC0-83FC-B34F4F996940}" dt="2022-06-05T09:07:01.193" v="316" actId="478"/>
          <ac:picMkLst>
            <pc:docMk/>
            <pc:sldMk cId="3326210252" sldId="629"/>
            <ac:picMk id="7" creationId="{017CB9D4-DDAE-5CC6-38F7-DE26510E2CA4}"/>
          </ac:picMkLst>
        </pc:picChg>
      </pc:sldChg>
      <pc:sldChg chg="delSp">
        <pc:chgData name="Indu Sekhar Dantu" userId="4218edbc7ffe59d5" providerId="LiveId" clId="{748A1385-0ED2-4EC0-83FC-B34F4F996940}" dt="2022-06-05T09:07:09.142" v="320" actId="478"/>
        <pc:sldMkLst>
          <pc:docMk/>
          <pc:sldMk cId="2381001740" sldId="630"/>
        </pc:sldMkLst>
        <pc:picChg chg="del">
          <ac:chgData name="Indu Sekhar Dantu" userId="4218edbc7ffe59d5" providerId="LiveId" clId="{748A1385-0ED2-4EC0-83FC-B34F4F996940}" dt="2022-06-05T09:07:09.142" v="320" actId="478"/>
          <ac:picMkLst>
            <pc:docMk/>
            <pc:sldMk cId="2381001740" sldId="630"/>
            <ac:picMk id="7" creationId="{017CB9D4-DDAE-5CC6-38F7-DE26510E2CA4}"/>
          </ac:picMkLst>
        </pc:picChg>
      </pc:sldChg>
      <pc:sldChg chg="delSp modSp mod">
        <pc:chgData name="Indu Sekhar Dantu" userId="4218edbc7ffe59d5" providerId="LiveId" clId="{748A1385-0ED2-4EC0-83FC-B34F4F996940}" dt="2022-06-05T09:39:59.680" v="1637" actId="1035"/>
        <pc:sldMkLst>
          <pc:docMk/>
          <pc:sldMk cId="81948550" sldId="631"/>
        </pc:sldMkLst>
        <pc:spChg chg="mod">
          <ac:chgData name="Indu Sekhar Dantu" userId="4218edbc7ffe59d5" providerId="LiveId" clId="{748A1385-0ED2-4EC0-83FC-B34F4F996940}" dt="2022-06-05T09:39:44.224" v="1612" actId="6549"/>
          <ac:spMkLst>
            <pc:docMk/>
            <pc:sldMk cId="81948550" sldId="631"/>
            <ac:spMk id="4" creationId="{9F937A8C-31E1-4998-A5A1-CC933FF83C4E}"/>
          </ac:spMkLst>
        </pc:spChg>
        <pc:spChg chg="mod">
          <ac:chgData name="Indu Sekhar Dantu" userId="4218edbc7ffe59d5" providerId="LiveId" clId="{748A1385-0ED2-4EC0-83FC-B34F4F996940}" dt="2022-06-05T09:39:59.680" v="1637" actId="1035"/>
          <ac:spMkLst>
            <pc:docMk/>
            <pc:sldMk cId="81948550" sldId="631"/>
            <ac:spMk id="6" creationId="{1E67C5CA-1DA6-4C08-AA27-328FF86A088F}"/>
          </ac:spMkLst>
        </pc:spChg>
        <pc:picChg chg="del">
          <ac:chgData name="Indu Sekhar Dantu" userId="4218edbc7ffe59d5" providerId="LiveId" clId="{748A1385-0ED2-4EC0-83FC-B34F4F996940}" dt="2022-06-05T09:05:28.755" v="270" actId="478"/>
          <ac:picMkLst>
            <pc:docMk/>
            <pc:sldMk cId="81948550" sldId="631"/>
            <ac:picMk id="7" creationId="{017CB9D4-DDAE-5CC6-38F7-DE26510E2CA4}"/>
          </ac:picMkLst>
        </pc:picChg>
      </pc:sldChg>
      <pc:sldChg chg="del">
        <pc:chgData name="Indu Sekhar Dantu" userId="4218edbc7ffe59d5" providerId="LiveId" clId="{748A1385-0ED2-4EC0-83FC-B34F4F996940}" dt="2022-06-05T08:46:33.401" v="220" actId="2696"/>
        <pc:sldMkLst>
          <pc:docMk/>
          <pc:sldMk cId="2796200790" sldId="631"/>
        </pc:sldMkLst>
      </pc:sldChg>
      <pc:sldChg chg="delSp">
        <pc:chgData name="Indu Sekhar Dantu" userId="4218edbc7ffe59d5" providerId="LiveId" clId="{748A1385-0ED2-4EC0-83FC-B34F4F996940}" dt="2022-06-05T09:06:48.335" v="309" actId="478"/>
        <pc:sldMkLst>
          <pc:docMk/>
          <pc:sldMk cId="3011072629" sldId="638"/>
        </pc:sldMkLst>
        <pc:picChg chg="del">
          <ac:chgData name="Indu Sekhar Dantu" userId="4218edbc7ffe59d5" providerId="LiveId" clId="{748A1385-0ED2-4EC0-83FC-B34F4F996940}" dt="2022-06-05T09:06:48.335" v="309" actId="478"/>
          <ac:picMkLst>
            <pc:docMk/>
            <pc:sldMk cId="3011072629" sldId="638"/>
            <ac:picMk id="7" creationId="{017CB9D4-DDAE-5CC6-38F7-DE26510E2CA4}"/>
          </ac:picMkLst>
        </pc:picChg>
      </pc:sldChg>
      <pc:sldChg chg="del">
        <pc:chgData name="Indu Sekhar Dantu" userId="4218edbc7ffe59d5" providerId="LiveId" clId="{748A1385-0ED2-4EC0-83FC-B34F4F996940}" dt="2022-06-05T08:56:54.119" v="246" actId="47"/>
        <pc:sldMkLst>
          <pc:docMk/>
          <pc:sldMk cId="218016136" sldId="639"/>
        </pc:sldMkLst>
      </pc:sldChg>
      <pc:sldChg chg="del">
        <pc:chgData name="Indu Sekhar Dantu" userId="4218edbc7ffe59d5" providerId="LiveId" clId="{748A1385-0ED2-4EC0-83FC-B34F4F996940}" dt="2022-06-05T08:56:55.040" v="247" actId="47"/>
        <pc:sldMkLst>
          <pc:docMk/>
          <pc:sldMk cId="2666035059" sldId="640"/>
        </pc:sldMkLst>
      </pc:sldChg>
      <pc:sldChg chg="del">
        <pc:chgData name="Indu Sekhar Dantu" userId="4218edbc7ffe59d5" providerId="LiveId" clId="{748A1385-0ED2-4EC0-83FC-B34F4F996940}" dt="2022-06-05T08:56:56.631" v="249" actId="47"/>
        <pc:sldMkLst>
          <pc:docMk/>
          <pc:sldMk cId="3002949051" sldId="641"/>
        </pc:sldMkLst>
      </pc:sldChg>
      <pc:sldChg chg="delSp">
        <pc:chgData name="Indu Sekhar Dantu" userId="4218edbc7ffe59d5" providerId="LiveId" clId="{748A1385-0ED2-4EC0-83FC-B34F4F996940}" dt="2022-06-05T09:06:50.233" v="310" actId="478"/>
        <pc:sldMkLst>
          <pc:docMk/>
          <pc:sldMk cId="1202120625" sldId="642"/>
        </pc:sldMkLst>
        <pc:picChg chg="del">
          <ac:chgData name="Indu Sekhar Dantu" userId="4218edbc7ffe59d5" providerId="LiveId" clId="{748A1385-0ED2-4EC0-83FC-B34F4F996940}" dt="2022-06-05T09:06:50.233" v="310" actId="478"/>
          <ac:picMkLst>
            <pc:docMk/>
            <pc:sldMk cId="1202120625" sldId="642"/>
            <ac:picMk id="7" creationId="{017CB9D4-DDAE-5CC6-38F7-DE26510E2CA4}"/>
          </ac:picMkLst>
        </pc:picChg>
      </pc:sldChg>
      <pc:sldChg chg="delSp">
        <pc:chgData name="Indu Sekhar Dantu" userId="4218edbc7ffe59d5" providerId="LiveId" clId="{748A1385-0ED2-4EC0-83FC-B34F4F996940}" dt="2022-06-05T09:06:53.799" v="312" actId="478"/>
        <pc:sldMkLst>
          <pc:docMk/>
          <pc:sldMk cId="2943881398" sldId="643"/>
        </pc:sldMkLst>
        <pc:picChg chg="del">
          <ac:chgData name="Indu Sekhar Dantu" userId="4218edbc7ffe59d5" providerId="LiveId" clId="{748A1385-0ED2-4EC0-83FC-B34F4F996940}" dt="2022-06-05T09:06:53.799" v="312" actId="478"/>
          <ac:picMkLst>
            <pc:docMk/>
            <pc:sldMk cId="2943881398" sldId="643"/>
            <ac:picMk id="7" creationId="{017CB9D4-DDAE-5CC6-38F7-DE26510E2CA4}"/>
          </ac:picMkLst>
        </pc:picChg>
      </pc:sldChg>
      <pc:sldChg chg="delSp">
        <pc:chgData name="Indu Sekhar Dantu" userId="4218edbc7ffe59d5" providerId="LiveId" clId="{748A1385-0ED2-4EC0-83FC-B34F4F996940}" dt="2022-06-05T09:07:02.919" v="317" actId="478"/>
        <pc:sldMkLst>
          <pc:docMk/>
          <pc:sldMk cId="879443967" sldId="644"/>
        </pc:sldMkLst>
        <pc:picChg chg="del">
          <ac:chgData name="Indu Sekhar Dantu" userId="4218edbc7ffe59d5" providerId="LiveId" clId="{748A1385-0ED2-4EC0-83FC-B34F4F996940}" dt="2022-06-05T09:07:02.919" v="317" actId="478"/>
          <ac:picMkLst>
            <pc:docMk/>
            <pc:sldMk cId="879443967" sldId="644"/>
            <ac:picMk id="7" creationId="{017CB9D4-DDAE-5CC6-38F7-DE26510E2CA4}"/>
          </ac:picMkLst>
        </pc:picChg>
      </pc:sldChg>
      <pc:sldChg chg="del">
        <pc:chgData name="Indu Sekhar Dantu" userId="4218edbc7ffe59d5" providerId="LiveId" clId="{748A1385-0ED2-4EC0-83FC-B34F4F996940}" dt="2022-06-05T08:57:57.405" v="258" actId="47"/>
        <pc:sldMkLst>
          <pc:docMk/>
          <pc:sldMk cId="2527804397" sldId="645"/>
        </pc:sldMkLst>
      </pc:sldChg>
      <pc:sldChg chg="del">
        <pc:chgData name="Indu Sekhar Dantu" userId="4218edbc7ffe59d5" providerId="LiveId" clId="{748A1385-0ED2-4EC0-83FC-B34F4F996940}" dt="2022-06-05T08:58:01.274" v="260" actId="47"/>
        <pc:sldMkLst>
          <pc:docMk/>
          <pc:sldMk cId="3315552172" sldId="646"/>
        </pc:sldMkLst>
      </pc:sldChg>
      <pc:sldChg chg="delSp">
        <pc:chgData name="Indu Sekhar Dantu" userId="4218edbc7ffe59d5" providerId="LiveId" clId="{748A1385-0ED2-4EC0-83FC-B34F4F996940}" dt="2022-06-05T09:07:04.684" v="318" actId="478"/>
        <pc:sldMkLst>
          <pc:docMk/>
          <pc:sldMk cId="261616811" sldId="647"/>
        </pc:sldMkLst>
        <pc:picChg chg="del">
          <ac:chgData name="Indu Sekhar Dantu" userId="4218edbc7ffe59d5" providerId="LiveId" clId="{748A1385-0ED2-4EC0-83FC-B34F4F996940}" dt="2022-06-05T09:07:04.684" v="318" actId="478"/>
          <ac:picMkLst>
            <pc:docMk/>
            <pc:sldMk cId="261616811" sldId="647"/>
            <ac:picMk id="7" creationId="{017CB9D4-DDAE-5CC6-38F7-DE26510E2CA4}"/>
          </ac:picMkLst>
        </pc:picChg>
      </pc:sldChg>
      <pc:sldChg chg="delSp">
        <pc:chgData name="Indu Sekhar Dantu" userId="4218edbc7ffe59d5" providerId="LiveId" clId="{748A1385-0ED2-4EC0-83FC-B34F4F996940}" dt="2022-06-05T09:07:07.255" v="319" actId="478"/>
        <pc:sldMkLst>
          <pc:docMk/>
          <pc:sldMk cId="1325338257" sldId="648"/>
        </pc:sldMkLst>
        <pc:picChg chg="del">
          <ac:chgData name="Indu Sekhar Dantu" userId="4218edbc7ffe59d5" providerId="LiveId" clId="{748A1385-0ED2-4EC0-83FC-B34F4F996940}" dt="2022-06-05T09:07:07.255" v="319" actId="478"/>
          <ac:picMkLst>
            <pc:docMk/>
            <pc:sldMk cId="1325338257" sldId="648"/>
            <ac:picMk id="7" creationId="{017CB9D4-DDAE-5CC6-38F7-DE26510E2CA4}"/>
          </ac:picMkLst>
        </pc:picChg>
      </pc:sldChg>
      <pc:sldChg chg="delSp">
        <pc:chgData name="Indu Sekhar Dantu" userId="4218edbc7ffe59d5" providerId="LiveId" clId="{748A1385-0ED2-4EC0-83FC-B34F4F996940}" dt="2022-06-05T09:07:13.407" v="322" actId="478"/>
        <pc:sldMkLst>
          <pc:docMk/>
          <pc:sldMk cId="583996818" sldId="650"/>
        </pc:sldMkLst>
        <pc:picChg chg="del">
          <ac:chgData name="Indu Sekhar Dantu" userId="4218edbc7ffe59d5" providerId="LiveId" clId="{748A1385-0ED2-4EC0-83FC-B34F4F996940}" dt="2022-06-05T09:07:13.407" v="322" actId="478"/>
          <ac:picMkLst>
            <pc:docMk/>
            <pc:sldMk cId="583996818" sldId="650"/>
            <ac:picMk id="7" creationId="{017CB9D4-DDAE-5CC6-38F7-DE26510E2CA4}"/>
          </ac:picMkLst>
        </pc:picChg>
      </pc:sldChg>
      <pc:sldChg chg="delSp">
        <pc:chgData name="Indu Sekhar Dantu" userId="4218edbc7ffe59d5" providerId="LiveId" clId="{748A1385-0ED2-4EC0-83FC-B34F4F996940}" dt="2022-06-05T09:06:00.515" v="285" actId="478"/>
        <pc:sldMkLst>
          <pc:docMk/>
          <pc:sldMk cId="1838433666" sldId="658"/>
        </pc:sldMkLst>
        <pc:picChg chg="del">
          <ac:chgData name="Indu Sekhar Dantu" userId="4218edbc7ffe59d5" providerId="LiveId" clId="{748A1385-0ED2-4EC0-83FC-B34F4F996940}" dt="2022-06-05T09:06:00.515" v="285" actId="478"/>
          <ac:picMkLst>
            <pc:docMk/>
            <pc:sldMk cId="1838433666" sldId="658"/>
            <ac:picMk id="7" creationId="{017CB9D4-DDAE-5CC6-38F7-DE26510E2CA4}"/>
          </ac:picMkLst>
        </pc:picChg>
      </pc:sldChg>
      <pc:sldChg chg="delSp">
        <pc:chgData name="Indu Sekhar Dantu" userId="4218edbc7ffe59d5" providerId="LiveId" clId="{748A1385-0ED2-4EC0-83FC-B34F4F996940}" dt="2022-06-05T09:06:33.966" v="302" actId="478"/>
        <pc:sldMkLst>
          <pc:docMk/>
          <pc:sldMk cId="2882935654" sldId="659"/>
        </pc:sldMkLst>
        <pc:picChg chg="del">
          <ac:chgData name="Indu Sekhar Dantu" userId="4218edbc7ffe59d5" providerId="LiveId" clId="{748A1385-0ED2-4EC0-83FC-B34F4F996940}" dt="2022-06-05T09:06:33.966" v="302" actId="478"/>
          <ac:picMkLst>
            <pc:docMk/>
            <pc:sldMk cId="2882935654" sldId="659"/>
            <ac:picMk id="7" creationId="{017CB9D4-DDAE-5CC6-38F7-DE26510E2CA4}"/>
          </ac:picMkLst>
        </pc:picChg>
      </pc:sldChg>
      <pc:sldChg chg="delSp">
        <pc:chgData name="Indu Sekhar Dantu" userId="4218edbc7ffe59d5" providerId="LiveId" clId="{748A1385-0ED2-4EC0-83FC-B34F4F996940}" dt="2022-06-05T09:06:21.089" v="295" actId="478"/>
        <pc:sldMkLst>
          <pc:docMk/>
          <pc:sldMk cId="3349229628" sldId="660"/>
        </pc:sldMkLst>
        <pc:picChg chg="del">
          <ac:chgData name="Indu Sekhar Dantu" userId="4218edbc7ffe59d5" providerId="LiveId" clId="{748A1385-0ED2-4EC0-83FC-B34F4F996940}" dt="2022-06-05T09:06:21.089" v="295" actId="478"/>
          <ac:picMkLst>
            <pc:docMk/>
            <pc:sldMk cId="3349229628" sldId="660"/>
            <ac:picMk id="7" creationId="{017CB9D4-DDAE-5CC6-38F7-DE26510E2CA4}"/>
          </ac:picMkLst>
        </pc:picChg>
      </pc:sldChg>
      <pc:sldChg chg="delSp">
        <pc:chgData name="Indu Sekhar Dantu" userId="4218edbc7ffe59d5" providerId="LiveId" clId="{748A1385-0ED2-4EC0-83FC-B34F4F996940}" dt="2022-06-05T09:07:15.226" v="323" actId="478"/>
        <pc:sldMkLst>
          <pc:docMk/>
          <pc:sldMk cId="3448079922" sldId="661"/>
        </pc:sldMkLst>
        <pc:picChg chg="del">
          <ac:chgData name="Indu Sekhar Dantu" userId="4218edbc7ffe59d5" providerId="LiveId" clId="{748A1385-0ED2-4EC0-83FC-B34F4F996940}" dt="2022-06-05T09:07:15.226" v="323" actId="478"/>
          <ac:picMkLst>
            <pc:docMk/>
            <pc:sldMk cId="3448079922" sldId="661"/>
            <ac:picMk id="7" creationId="{017CB9D4-DDAE-5CC6-38F7-DE26510E2CA4}"/>
          </ac:picMkLst>
        </pc:picChg>
      </pc:sldChg>
      <pc:sldChg chg="delSp">
        <pc:chgData name="Indu Sekhar Dantu" userId="4218edbc7ffe59d5" providerId="LiveId" clId="{748A1385-0ED2-4EC0-83FC-B34F4F996940}" dt="2022-06-05T09:06:26.463" v="298" actId="478"/>
        <pc:sldMkLst>
          <pc:docMk/>
          <pc:sldMk cId="1240433520" sldId="662"/>
        </pc:sldMkLst>
        <pc:picChg chg="del">
          <ac:chgData name="Indu Sekhar Dantu" userId="4218edbc7ffe59d5" providerId="LiveId" clId="{748A1385-0ED2-4EC0-83FC-B34F4F996940}" dt="2022-06-05T09:06:26.463" v="298" actId="478"/>
          <ac:picMkLst>
            <pc:docMk/>
            <pc:sldMk cId="1240433520" sldId="662"/>
            <ac:picMk id="7" creationId="{017CB9D4-DDAE-5CC6-38F7-DE26510E2CA4}"/>
          </ac:picMkLst>
        </pc:picChg>
      </pc:sldChg>
      <pc:sldChg chg="delSp modSp mod">
        <pc:chgData name="Indu Sekhar Dantu" userId="4218edbc7ffe59d5" providerId="LiveId" clId="{748A1385-0ED2-4EC0-83FC-B34F4F996940}" dt="2022-06-05T09:51:57.693" v="2054" actId="6549"/>
        <pc:sldMkLst>
          <pc:docMk/>
          <pc:sldMk cId="1420901260" sldId="663"/>
        </pc:sldMkLst>
        <pc:spChg chg="mod">
          <ac:chgData name="Indu Sekhar Dantu" userId="4218edbc7ffe59d5" providerId="LiveId" clId="{748A1385-0ED2-4EC0-83FC-B34F4F996940}" dt="2022-06-05T09:51:57.693" v="2054" actId="6549"/>
          <ac:spMkLst>
            <pc:docMk/>
            <pc:sldMk cId="1420901260" sldId="663"/>
            <ac:spMk id="6" creationId="{1E67C5CA-1DA6-4C08-AA27-328FF86A088F}"/>
          </ac:spMkLst>
        </pc:spChg>
        <pc:picChg chg="del">
          <ac:chgData name="Indu Sekhar Dantu" userId="4218edbc7ffe59d5" providerId="LiveId" clId="{748A1385-0ED2-4EC0-83FC-B34F4F996940}" dt="2022-06-05T09:06:09.588" v="289" actId="478"/>
          <ac:picMkLst>
            <pc:docMk/>
            <pc:sldMk cId="1420901260" sldId="663"/>
            <ac:picMk id="7" creationId="{017CB9D4-DDAE-5CC6-38F7-DE26510E2CA4}"/>
          </ac:picMkLst>
        </pc:picChg>
      </pc:sldChg>
      <pc:sldChg chg="delSp">
        <pc:chgData name="Indu Sekhar Dantu" userId="4218edbc7ffe59d5" providerId="LiveId" clId="{748A1385-0ED2-4EC0-83FC-B34F4F996940}" dt="2022-06-05T09:06:55.581" v="313" actId="478"/>
        <pc:sldMkLst>
          <pc:docMk/>
          <pc:sldMk cId="477134947" sldId="664"/>
        </pc:sldMkLst>
        <pc:picChg chg="del">
          <ac:chgData name="Indu Sekhar Dantu" userId="4218edbc7ffe59d5" providerId="LiveId" clId="{748A1385-0ED2-4EC0-83FC-B34F4F996940}" dt="2022-06-05T09:06:55.581" v="313" actId="478"/>
          <ac:picMkLst>
            <pc:docMk/>
            <pc:sldMk cId="477134947" sldId="664"/>
            <ac:picMk id="7" creationId="{017CB9D4-DDAE-5CC6-38F7-DE26510E2CA4}"/>
          </ac:picMkLst>
        </pc:picChg>
      </pc:sldChg>
      <pc:sldChg chg="del">
        <pc:chgData name="Indu Sekhar Dantu" userId="4218edbc7ffe59d5" providerId="LiveId" clId="{748A1385-0ED2-4EC0-83FC-B34F4F996940}" dt="2022-06-05T08:50:20.949" v="231" actId="47"/>
        <pc:sldMkLst>
          <pc:docMk/>
          <pc:sldMk cId="2703694887" sldId="665"/>
        </pc:sldMkLst>
      </pc:sldChg>
      <pc:sldChg chg="delSp">
        <pc:chgData name="Indu Sekhar Dantu" userId="4218edbc7ffe59d5" providerId="LiveId" clId="{748A1385-0ED2-4EC0-83FC-B34F4F996940}" dt="2022-06-05T09:06:04.620" v="287" actId="478"/>
        <pc:sldMkLst>
          <pc:docMk/>
          <pc:sldMk cId="87223259" sldId="666"/>
        </pc:sldMkLst>
        <pc:picChg chg="del">
          <ac:chgData name="Indu Sekhar Dantu" userId="4218edbc7ffe59d5" providerId="LiveId" clId="{748A1385-0ED2-4EC0-83FC-B34F4F996940}" dt="2022-06-05T09:06:04.620" v="287" actId="478"/>
          <ac:picMkLst>
            <pc:docMk/>
            <pc:sldMk cId="87223259" sldId="666"/>
            <ac:picMk id="7" creationId="{017CB9D4-DDAE-5CC6-38F7-DE26510E2CA4}"/>
          </ac:picMkLst>
        </pc:picChg>
      </pc:sldChg>
      <pc:sldChg chg="del">
        <pc:chgData name="Indu Sekhar Dantu" userId="4218edbc7ffe59d5" providerId="LiveId" clId="{748A1385-0ED2-4EC0-83FC-B34F4F996940}" dt="2022-06-05T08:49:26.428" v="224" actId="47"/>
        <pc:sldMkLst>
          <pc:docMk/>
          <pc:sldMk cId="3649056820" sldId="667"/>
        </pc:sldMkLst>
      </pc:sldChg>
      <pc:sldChg chg="del">
        <pc:chgData name="Indu Sekhar Dantu" userId="4218edbc7ffe59d5" providerId="LiveId" clId="{748A1385-0ED2-4EC0-83FC-B34F4F996940}" dt="2022-06-05T08:49:35.801" v="227" actId="47"/>
        <pc:sldMkLst>
          <pc:docMk/>
          <pc:sldMk cId="1069065266" sldId="668"/>
        </pc:sldMkLst>
      </pc:sldChg>
      <pc:sldChg chg="del">
        <pc:chgData name="Indu Sekhar Dantu" userId="4218edbc7ffe59d5" providerId="LiveId" clId="{748A1385-0ED2-4EC0-83FC-B34F4F996940}" dt="2022-06-05T08:49:32.292" v="225" actId="47"/>
        <pc:sldMkLst>
          <pc:docMk/>
          <pc:sldMk cId="3175952536" sldId="669"/>
        </pc:sldMkLst>
      </pc:sldChg>
      <pc:sldChg chg="del">
        <pc:chgData name="Indu Sekhar Dantu" userId="4218edbc7ffe59d5" providerId="LiveId" clId="{748A1385-0ED2-4EC0-83FC-B34F4F996940}" dt="2022-06-05T08:49:34.055" v="226" actId="47"/>
        <pc:sldMkLst>
          <pc:docMk/>
          <pc:sldMk cId="3139622790" sldId="670"/>
        </pc:sldMkLst>
      </pc:sldChg>
      <pc:sldChg chg="delSp">
        <pc:chgData name="Indu Sekhar Dantu" userId="4218edbc7ffe59d5" providerId="LiveId" clId="{748A1385-0ED2-4EC0-83FC-B34F4F996940}" dt="2022-06-05T09:06:11.648" v="290" actId="478"/>
        <pc:sldMkLst>
          <pc:docMk/>
          <pc:sldMk cId="3505661817" sldId="671"/>
        </pc:sldMkLst>
        <pc:picChg chg="del">
          <ac:chgData name="Indu Sekhar Dantu" userId="4218edbc7ffe59d5" providerId="LiveId" clId="{748A1385-0ED2-4EC0-83FC-B34F4F996940}" dt="2022-06-05T09:06:11.648" v="290" actId="478"/>
          <ac:picMkLst>
            <pc:docMk/>
            <pc:sldMk cId="3505661817" sldId="671"/>
            <ac:picMk id="7" creationId="{017CB9D4-DDAE-5CC6-38F7-DE26510E2CA4}"/>
          </ac:picMkLst>
        </pc:picChg>
      </pc:sldChg>
      <pc:sldChg chg="del">
        <pc:chgData name="Indu Sekhar Dantu" userId="4218edbc7ffe59d5" providerId="LiveId" clId="{748A1385-0ED2-4EC0-83FC-B34F4F996940}" dt="2022-06-05T08:51:51.114" v="233" actId="47"/>
        <pc:sldMkLst>
          <pc:docMk/>
          <pc:sldMk cId="1724681715" sldId="672"/>
        </pc:sldMkLst>
      </pc:sldChg>
      <pc:sldChg chg="del">
        <pc:chgData name="Indu Sekhar Dantu" userId="4218edbc7ffe59d5" providerId="LiveId" clId="{748A1385-0ED2-4EC0-83FC-B34F4F996940}" dt="2022-06-05T08:51:57.106" v="234" actId="47"/>
        <pc:sldMkLst>
          <pc:docMk/>
          <pc:sldMk cId="1947033610" sldId="673"/>
        </pc:sldMkLst>
      </pc:sldChg>
      <pc:sldChg chg="del">
        <pc:chgData name="Indu Sekhar Dantu" userId="4218edbc7ffe59d5" providerId="LiveId" clId="{748A1385-0ED2-4EC0-83FC-B34F4F996940}" dt="2022-06-05T08:52:08.013" v="235" actId="47"/>
        <pc:sldMkLst>
          <pc:docMk/>
          <pc:sldMk cId="1868237470" sldId="674"/>
        </pc:sldMkLst>
      </pc:sldChg>
      <pc:sldChg chg="delSp">
        <pc:chgData name="Indu Sekhar Dantu" userId="4218edbc7ffe59d5" providerId="LiveId" clId="{748A1385-0ED2-4EC0-83FC-B34F4F996940}" dt="2022-06-05T09:06:19.288" v="294" actId="478"/>
        <pc:sldMkLst>
          <pc:docMk/>
          <pc:sldMk cId="413651897" sldId="676"/>
        </pc:sldMkLst>
        <pc:picChg chg="del">
          <ac:chgData name="Indu Sekhar Dantu" userId="4218edbc7ffe59d5" providerId="LiveId" clId="{748A1385-0ED2-4EC0-83FC-B34F4F996940}" dt="2022-06-05T09:06:19.288" v="294" actId="478"/>
          <ac:picMkLst>
            <pc:docMk/>
            <pc:sldMk cId="413651897" sldId="676"/>
            <ac:picMk id="7" creationId="{017CB9D4-DDAE-5CC6-38F7-DE26510E2CA4}"/>
          </ac:picMkLst>
        </pc:picChg>
      </pc:sldChg>
      <pc:sldChg chg="del">
        <pc:chgData name="Indu Sekhar Dantu" userId="4218edbc7ffe59d5" providerId="LiveId" clId="{748A1385-0ED2-4EC0-83FC-B34F4F996940}" dt="2022-06-05T08:52:34.737" v="236" actId="47"/>
        <pc:sldMkLst>
          <pc:docMk/>
          <pc:sldMk cId="1680425150" sldId="677"/>
        </pc:sldMkLst>
      </pc:sldChg>
      <pc:sldChg chg="delSp">
        <pc:chgData name="Indu Sekhar Dantu" userId="4218edbc7ffe59d5" providerId="LiveId" clId="{748A1385-0ED2-4EC0-83FC-B34F4F996940}" dt="2022-06-05T09:06:22.886" v="296" actId="478"/>
        <pc:sldMkLst>
          <pc:docMk/>
          <pc:sldMk cId="2422348640" sldId="678"/>
        </pc:sldMkLst>
        <pc:picChg chg="del">
          <ac:chgData name="Indu Sekhar Dantu" userId="4218edbc7ffe59d5" providerId="LiveId" clId="{748A1385-0ED2-4EC0-83FC-B34F4F996940}" dt="2022-06-05T09:06:22.886" v="296" actId="478"/>
          <ac:picMkLst>
            <pc:docMk/>
            <pc:sldMk cId="2422348640" sldId="678"/>
            <ac:picMk id="7" creationId="{017CB9D4-DDAE-5CC6-38F7-DE26510E2CA4}"/>
          </ac:picMkLst>
        </pc:picChg>
      </pc:sldChg>
      <pc:sldChg chg="del">
        <pc:chgData name="Indu Sekhar Dantu" userId="4218edbc7ffe59d5" providerId="LiveId" clId="{748A1385-0ED2-4EC0-83FC-B34F4F996940}" dt="2022-06-05T08:52:36.410" v="237" actId="47"/>
        <pc:sldMkLst>
          <pc:docMk/>
          <pc:sldMk cId="2674515508" sldId="679"/>
        </pc:sldMkLst>
      </pc:sldChg>
      <pc:sldChg chg="del">
        <pc:chgData name="Indu Sekhar Dantu" userId="4218edbc7ffe59d5" providerId="LiveId" clId="{748A1385-0ED2-4EC0-83FC-B34F4F996940}" dt="2022-06-05T08:52:58.431" v="238" actId="47"/>
        <pc:sldMkLst>
          <pc:docMk/>
          <pc:sldMk cId="3545889015" sldId="680"/>
        </pc:sldMkLst>
      </pc:sldChg>
      <pc:sldChg chg="modSp del mod">
        <pc:chgData name="Indu Sekhar Dantu" userId="4218edbc7ffe59d5" providerId="LiveId" clId="{748A1385-0ED2-4EC0-83FC-B34F4F996940}" dt="2022-06-05T09:56:40.382" v="2205" actId="47"/>
        <pc:sldMkLst>
          <pc:docMk/>
          <pc:sldMk cId="3420113976" sldId="681"/>
        </pc:sldMkLst>
        <pc:spChg chg="mod">
          <ac:chgData name="Indu Sekhar Dantu" userId="4218edbc7ffe59d5" providerId="LiveId" clId="{748A1385-0ED2-4EC0-83FC-B34F4F996940}" dt="2022-06-05T09:52:28.215" v="2055" actId="20577"/>
          <ac:spMkLst>
            <pc:docMk/>
            <pc:sldMk cId="3420113976" sldId="681"/>
            <ac:spMk id="6" creationId="{1E67C5CA-1DA6-4C08-AA27-328FF86A088F}"/>
          </ac:spMkLst>
        </pc:spChg>
      </pc:sldChg>
      <pc:sldChg chg="delSp">
        <pc:chgData name="Indu Sekhar Dantu" userId="4218edbc7ffe59d5" providerId="LiveId" clId="{748A1385-0ED2-4EC0-83FC-B34F4F996940}" dt="2022-06-05T09:06:24.678" v="297" actId="478"/>
        <pc:sldMkLst>
          <pc:docMk/>
          <pc:sldMk cId="732904958" sldId="682"/>
        </pc:sldMkLst>
        <pc:picChg chg="del">
          <ac:chgData name="Indu Sekhar Dantu" userId="4218edbc7ffe59d5" providerId="LiveId" clId="{748A1385-0ED2-4EC0-83FC-B34F4F996940}" dt="2022-06-05T09:06:24.678" v="297" actId="478"/>
          <ac:picMkLst>
            <pc:docMk/>
            <pc:sldMk cId="732904958" sldId="682"/>
            <ac:picMk id="7" creationId="{017CB9D4-DDAE-5CC6-38F7-DE26510E2CA4}"/>
          </ac:picMkLst>
        </pc:picChg>
      </pc:sldChg>
      <pc:sldChg chg="delSp">
        <pc:chgData name="Indu Sekhar Dantu" userId="4218edbc7ffe59d5" providerId="LiveId" clId="{748A1385-0ED2-4EC0-83FC-B34F4F996940}" dt="2022-06-05T09:07:16.996" v="324" actId="478"/>
        <pc:sldMkLst>
          <pc:docMk/>
          <pc:sldMk cId="3314707543" sldId="683"/>
        </pc:sldMkLst>
        <pc:picChg chg="del">
          <ac:chgData name="Indu Sekhar Dantu" userId="4218edbc7ffe59d5" providerId="LiveId" clId="{748A1385-0ED2-4EC0-83FC-B34F4F996940}" dt="2022-06-05T09:07:16.996" v="324" actId="478"/>
          <ac:picMkLst>
            <pc:docMk/>
            <pc:sldMk cId="3314707543" sldId="683"/>
            <ac:picMk id="7" creationId="{017CB9D4-DDAE-5CC6-38F7-DE26510E2CA4}"/>
          </ac:picMkLst>
        </pc:picChg>
      </pc:sldChg>
      <pc:sldChg chg="del">
        <pc:chgData name="Indu Sekhar Dantu" userId="4218edbc7ffe59d5" providerId="LiveId" clId="{748A1385-0ED2-4EC0-83FC-B34F4F996940}" dt="2022-06-05T08:58:25.027" v="261" actId="47"/>
        <pc:sldMkLst>
          <pc:docMk/>
          <pc:sldMk cId="3254601682" sldId="684"/>
        </pc:sldMkLst>
      </pc:sldChg>
      <pc:sldChg chg="del">
        <pc:chgData name="Indu Sekhar Dantu" userId="4218edbc7ffe59d5" providerId="LiveId" clId="{748A1385-0ED2-4EC0-83FC-B34F4F996940}" dt="2022-06-05T08:58:31.003" v="267" actId="47"/>
        <pc:sldMkLst>
          <pc:docMk/>
          <pc:sldMk cId="3899551183" sldId="685"/>
        </pc:sldMkLst>
      </pc:sldChg>
      <pc:sldChg chg="delSp">
        <pc:chgData name="Indu Sekhar Dantu" userId="4218edbc7ffe59d5" providerId="LiveId" clId="{748A1385-0ED2-4EC0-83FC-B34F4F996940}" dt="2022-06-05T09:07:19.687" v="325" actId="478"/>
        <pc:sldMkLst>
          <pc:docMk/>
          <pc:sldMk cId="1782719559" sldId="686"/>
        </pc:sldMkLst>
        <pc:picChg chg="del">
          <ac:chgData name="Indu Sekhar Dantu" userId="4218edbc7ffe59d5" providerId="LiveId" clId="{748A1385-0ED2-4EC0-83FC-B34F4F996940}" dt="2022-06-05T09:07:19.687" v="325" actId="478"/>
          <ac:picMkLst>
            <pc:docMk/>
            <pc:sldMk cId="1782719559" sldId="686"/>
            <ac:picMk id="7" creationId="{017CB9D4-DDAE-5CC6-38F7-DE26510E2CA4}"/>
          </ac:picMkLst>
        </pc:picChg>
      </pc:sldChg>
      <pc:sldChg chg="del">
        <pc:chgData name="Indu Sekhar Dantu" userId="4218edbc7ffe59d5" providerId="LiveId" clId="{748A1385-0ED2-4EC0-83FC-B34F4F996940}" dt="2022-06-05T08:53:24.081" v="239" actId="47"/>
        <pc:sldMkLst>
          <pc:docMk/>
          <pc:sldMk cId="3430318317" sldId="689"/>
        </pc:sldMkLst>
      </pc:sldChg>
      <pc:sldChg chg="del">
        <pc:chgData name="Indu Sekhar Dantu" userId="4218edbc7ffe59d5" providerId="LiveId" clId="{748A1385-0ED2-4EC0-83FC-B34F4F996940}" dt="2022-06-05T08:53:28.394" v="241" actId="47"/>
        <pc:sldMkLst>
          <pc:docMk/>
          <pc:sldMk cId="3382329731" sldId="690"/>
        </pc:sldMkLst>
      </pc:sldChg>
      <pc:sldChg chg="del">
        <pc:chgData name="Indu Sekhar Dantu" userId="4218edbc7ffe59d5" providerId="LiveId" clId="{748A1385-0ED2-4EC0-83FC-B34F4F996940}" dt="2022-06-05T08:53:30.315" v="242" actId="47"/>
        <pc:sldMkLst>
          <pc:docMk/>
          <pc:sldMk cId="3681093314" sldId="691"/>
        </pc:sldMkLst>
      </pc:sldChg>
      <pc:sldChg chg="delSp">
        <pc:chgData name="Indu Sekhar Dantu" userId="4218edbc7ffe59d5" providerId="LiveId" clId="{748A1385-0ED2-4EC0-83FC-B34F4F996940}" dt="2022-06-05T09:06:32.017" v="301" actId="478"/>
        <pc:sldMkLst>
          <pc:docMk/>
          <pc:sldMk cId="2431094763" sldId="692"/>
        </pc:sldMkLst>
        <pc:picChg chg="del">
          <ac:chgData name="Indu Sekhar Dantu" userId="4218edbc7ffe59d5" providerId="LiveId" clId="{748A1385-0ED2-4EC0-83FC-B34F4F996940}" dt="2022-06-05T09:06:32.017" v="301" actId="478"/>
          <ac:picMkLst>
            <pc:docMk/>
            <pc:sldMk cId="2431094763" sldId="692"/>
            <ac:picMk id="7" creationId="{017CB9D4-DDAE-5CC6-38F7-DE26510E2CA4}"/>
          </ac:picMkLst>
        </pc:picChg>
      </pc:sldChg>
      <pc:sldChg chg="delSp">
        <pc:chgData name="Indu Sekhar Dantu" userId="4218edbc7ffe59d5" providerId="LiveId" clId="{748A1385-0ED2-4EC0-83FC-B34F4F996940}" dt="2022-06-05T09:06:35.869" v="303" actId="478"/>
        <pc:sldMkLst>
          <pc:docMk/>
          <pc:sldMk cId="3102848710" sldId="695"/>
        </pc:sldMkLst>
        <pc:picChg chg="del">
          <ac:chgData name="Indu Sekhar Dantu" userId="4218edbc7ffe59d5" providerId="LiveId" clId="{748A1385-0ED2-4EC0-83FC-B34F4F996940}" dt="2022-06-05T09:06:35.869" v="303" actId="478"/>
          <ac:picMkLst>
            <pc:docMk/>
            <pc:sldMk cId="3102848710" sldId="695"/>
            <ac:picMk id="7" creationId="{017CB9D4-DDAE-5CC6-38F7-DE26510E2CA4}"/>
          </ac:picMkLst>
        </pc:picChg>
      </pc:sldChg>
      <pc:sldChg chg="delSp">
        <pc:chgData name="Indu Sekhar Dantu" userId="4218edbc7ffe59d5" providerId="LiveId" clId="{748A1385-0ED2-4EC0-83FC-B34F4F996940}" dt="2022-06-05T09:06:37.633" v="304" actId="478"/>
        <pc:sldMkLst>
          <pc:docMk/>
          <pc:sldMk cId="3590839843" sldId="696"/>
        </pc:sldMkLst>
        <pc:picChg chg="del">
          <ac:chgData name="Indu Sekhar Dantu" userId="4218edbc7ffe59d5" providerId="LiveId" clId="{748A1385-0ED2-4EC0-83FC-B34F4F996940}" dt="2022-06-05T09:06:37.633" v="304" actId="478"/>
          <ac:picMkLst>
            <pc:docMk/>
            <pc:sldMk cId="3590839843" sldId="696"/>
            <ac:picMk id="7" creationId="{017CB9D4-DDAE-5CC6-38F7-DE26510E2CA4}"/>
          </ac:picMkLst>
        </pc:picChg>
      </pc:sldChg>
      <pc:sldChg chg="delSp del">
        <pc:chgData name="Indu Sekhar Dantu" userId="4218edbc7ffe59d5" providerId="LiveId" clId="{748A1385-0ED2-4EC0-83FC-B34F4F996940}" dt="2022-06-05T09:57:29.497" v="2206" actId="47"/>
        <pc:sldMkLst>
          <pc:docMk/>
          <pc:sldMk cId="1790839030" sldId="698"/>
        </pc:sldMkLst>
        <pc:picChg chg="del">
          <ac:chgData name="Indu Sekhar Dantu" userId="4218edbc7ffe59d5" providerId="LiveId" clId="{748A1385-0ED2-4EC0-83FC-B34F4F996940}" dt="2022-06-05T09:06:39.450" v="305" actId="478"/>
          <ac:picMkLst>
            <pc:docMk/>
            <pc:sldMk cId="1790839030" sldId="698"/>
            <ac:picMk id="7" creationId="{017CB9D4-DDAE-5CC6-38F7-DE26510E2CA4}"/>
          </ac:picMkLst>
        </pc:picChg>
      </pc:sldChg>
      <pc:sldChg chg="del">
        <pc:chgData name="Indu Sekhar Dantu" userId="4218edbc7ffe59d5" providerId="LiveId" clId="{748A1385-0ED2-4EC0-83FC-B34F4F996940}" dt="2022-06-05T08:55:55.395" v="243" actId="47"/>
        <pc:sldMkLst>
          <pc:docMk/>
          <pc:sldMk cId="180047066" sldId="699"/>
        </pc:sldMkLst>
      </pc:sldChg>
      <pc:sldChg chg="delSp del">
        <pc:chgData name="Indu Sekhar Dantu" userId="4218edbc7ffe59d5" providerId="LiveId" clId="{748A1385-0ED2-4EC0-83FC-B34F4F996940}" dt="2022-06-05T09:57:31.722" v="2207" actId="47"/>
        <pc:sldMkLst>
          <pc:docMk/>
          <pc:sldMk cId="2682817817" sldId="700"/>
        </pc:sldMkLst>
        <pc:picChg chg="del">
          <ac:chgData name="Indu Sekhar Dantu" userId="4218edbc7ffe59d5" providerId="LiveId" clId="{748A1385-0ED2-4EC0-83FC-B34F4F996940}" dt="2022-06-05T09:06:42.261" v="306" actId="478"/>
          <ac:picMkLst>
            <pc:docMk/>
            <pc:sldMk cId="2682817817" sldId="700"/>
            <ac:picMk id="7" creationId="{017CB9D4-DDAE-5CC6-38F7-DE26510E2CA4}"/>
          </ac:picMkLst>
        </pc:picChg>
      </pc:sldChg>
      <pc:sldChg chg="delSp">
        <pc:chgData name="Indu Sekhar Dantu" userId="4218edbc7ffe59d5" providerId="LiveId" clId="{748A1385-0ED2-4EC0-83FC-B34F4F996940}" dt="2022-06-05T09:06:57.475" v="314" actId="478"/>
        <pc:sldMkLst>
          <pc:docMk/>
          <pc:sldMk cId="3299131155" sldId="701"/>
        </pc:sldMkLst>
        <pc:picChg chg="del">
          <ac:chgData name="Indu Sekhar Dantu" userId="4218edbc7ffe59d5" providerId="LiveId" clId="{748A1385-0ED2-4EC0-83FC-B34F4F996940}" dt="2022-06-05T09:06:57.475" v="314" actId="478"/>
          <ac:picMkLst>
            <pc:docMk/>
            <pc:sldMk cId="3299131155" sldId="701"/>
            <ac:picMk id="7" creationId="{017CB9D4-DDAE-5CC6-38F7-DE26510E2CA4}"/>
          </ac:picMkLst>
        </pc:picChg>
      </pc:sldChg>
      <pc:sldChg chg="del">
        <pc:chgData name="Indu Sekhar Dantu" userId="4218edbc7ffe59d5" providerId="LiveId" clId="{748A1385-0ED2-4EC0-83FC-B34F4F996940}" dt="2022-06-05T08:57:20.616" v="251" actId="47"/>
        <pc:sldMkLst>
          <pc:docMk/>
          <pc:sldMk cId="3833358244" sldId="702"/>
        </pc:sldMkLst>
      </pc:sldChg>
      <pc:sldChg chg="del">
        <pc:chgData name="Indu Sekhar Dantu" userId="4218edbc7ffe59d5" providerId="LiveId" clId="{748A1385-0ED2-4EC0-83FC-B34F4F996940}" dt="2022-06-05T08:57:23.138" v="252" actId="47"/>
        <pc:sldMkLst>
          <pc:docMk/>
          <pc:sldMk cId="3628718686" sldId="703"/>
        </pc:sldMkLst>
      </pc:sldChg>
      <pc:sldChg chg="del">
        <pc:chgData name="Indu Sekhar Dantu" userId="4218edbc7ffe59d5" providerId="LiveId" clId="{748A1385-0ED2-4EC0-83FC-B34F4F996940}" dt="2022-06-05T08:57:38.197" v="254" actId="47"/>
        <pc:sldMkLst>
          <pc:docMk/>
          <pc:sldMk cId="3158036916" sldId="704"/>
        </pc:sldMkLst>
      </pc:sldChg>
      <pc:sldChg chg="del">
        <pc:chgData name="Indu Sekhar Dantu" userId="4218edbc7ffe59d5" providerId="LiveId" clId="{748A1385-0ED2-4EC0-83FC-B34F4F996940}" dt="2022-06-05T08:57:41.520" v="255" actId="47"/>
        <pc:sldMkLst>
          <pc:docMk/>
          <pc:sldMk cId="3603018538" sldId="705"/>
        </pc:sldMkLst>
      </pc:sldChg>
      <pc:sldChg chg="delSp">
        <pc:chgData name="Indu Sekhar Dantu" userId="4218edbc7ffe59d5" providerId="LiveId" clId="{748A1385-0ED2-4EC0-83FC-B34F4F996940}" dt="2022-06-05T09:06:59.354" v="315" actId="478"/>
        <pc:sldMkLst>
          <pc:docMk/>
          <pc:sldMk cId="3152578984" sldId="706"/>
        </pc:sldMkLst>
        <pc:picChg chg="del">
          <ac:chgData name="Indu Sekhar Dantu" userId="4218edbc7ffe59d5" providerId="LiveId" clId="{748A1385-0ED2-4EC0-83FC-B34F4F996940}" dt="2022-06-05T09:06:59.354" v="315" actId="478"/>
          <ac:picMkLst>
            <pc:docMk/>
            <pc:sldMk cId="3152578984" sldId="706"/>
            <ac:picMk id="7" creationId="{017CB9D4-DDAE-5CC6-38F7-DE26510E2CA4}"/>
          </ac:picMkLst>
        </pc:picChg>
      </pc:sldChg>
      <pc:sldChg chg="del">
        <pc:chgData name="Indu Sekhar Dantu" userId="4218edbc7ffe59d5" providerId="LiveId" clId="{748A1385-0ED2-4EC0-83FC-B34F4F996940}" dt="2022-06-05T08:46:33.401" v="220" actId="2696"/>
        <pc:sldMkLst>
          <pc:docMk/>
          <pc:sldMk cId="2745896196" sldId="707"/>
        </pc:sldMkLst>
      </pc:sldChg>
      <pc:sldChg chg="delSp">
        <pc:chgData name="Indu Sekhar Dantu" userId="4218edbc7ffe59d5" providerId="LiveId" clId="{748A1385-0ED2-4EC0-83FC-B34F4F996940}" dt="2022-06-05T09:05:31.087" v="271" actId="478"/>
        <pc:sldMkLst>
          <pc:docMk/>
          <pc:sldMk cId="3939922882" sldId="707"/>
        </pc:sldMkLst>
        <pc:picChg chg="del">
          <ac:chgData name="Indu Sekhar Dantu" userId="4218edbc7ffe59d5" providerId="LiveId" clId="{748A1385-0ED2-4EC0-83FC-B34F4F996940}" dt="2022-06-05T09:05:31.087" v="271" actId="478"/>
          <ac:picMkLst>
            <pc:docMk/>
            <pc:sldMk cId="3939922882" sldId="707"/>
            <ac:picMk id="7" creationId="{017CB9D4-DDAE-5CC6-38F7-DE26510E2CA4}"/>
          </ac:picMkLst>
        </pc:picChg>
      </pc:sldChg>
      <pc:sldChg chg="delSp ord">
        <pc:chgData name="Indu Sekhar Dantu" userId="4218edbc7ffe59d5" providerId="LiveId" clId="{748A1385-0ED2-4EC0-83FC-B34F4F996940}" dt="2022-06-05T09:05:52.664" v="281" actId="478"/>
        <pc:sldMkLst>
          <pc:docMk/>
          <pc:sldMk cId="2289413453" sldId="711"/>
        </pc:sldMkLst>
        <pc:picChg chg="del">
          <ac:chgData name="Indu Sekhar Dantu" userId="4218edbc7ffe59d5" providerId="LiveId" clId="{748A1385-0ED2-4EC0-83FC-B34F4F996940}" dt="2022-06-05T09:05:52.664" v="281" actId="478"/>
          <ac:picMkLst>
            <pc:docMk/>
            <pc:sldMk cId="2289413453" sldId="711"/>
            <ac:picMk id="7" creationId="{017CB9D4-DDAE-5CC6-38F7-DE26510E2CA4}"/>
          </ac:picMkLst>
        </pc:picChg>
      </pc:sldChg>
      <pc:sldChg chg="del">
        <pc:chgData name="Indu Sekhar Dantu" userId="4218edbc7ffe59d5" providerId="LiveId" clId="{748A1385-0ED2-4EC0-83FC-B34F4F996940}" dt="2022-06-05T08:49:45.325" v="228" actId="47"/>
        <pc:sldMkLst>
          <pc:docMk/>
          <pc:sldMk cId="2362761079" sldId="712"/>
        </pc:sldMkLst>
      </pc:sldChg>
      <pc:sldChg chg="del">
        <pc:chgData name="Indu Sekhar Dantu" userId="4218edbc7ffe59d5" providerId="LiveId" clId="{748A1385-0ED2-4EC0-83FC-B34F4F996940}" dt="2022-06-05T08:49:48.159" v="229" actId="47"/>
        <pc:sldMkLst>
          <pc:docMk/>
          <pc:sldMk cId="3190211752" sldId="713"/>
        </pc:sldMkLst>
      </pc:sldChg>
      <pc:sldChg chg="del">
        <pc:chgData name="Indu Sekhar Dantu" userId="4218edbc7ffe59d5" providerId="LiveId" clId="{748A1385-0ED2-4EC0-83FC-B34F4F996940}" dt="2022-06-05T08:49:49.235" v="230" actId="47"/>
        <pc:sldMkLst>
          <pc:docMk/>
          <pc:sldMk cId="1010762290" sldId="714"/>
        </pc:sldMkLst>
      </pc:sldChg>
      <pc:sldChg chg="delSp">
        <pc:chgData name="Indu Sekhar Dantu" userId="4218edbc7ffe59d5" providerId="LiveId" clId="{748A1385-0ED2-4EC0-83FC-B34F4F996940}" dt="2022-06-05T09:06:07.613" v="288" actId="478"/>
        <pc:sldMkLst>
          <pc:docMk/>
          <pc:sldMk cId="2661453991" sldId="715"/>
        </pc:sldMkLst>
        <pc:picChg chg="del">
          <ac:chgData name="Indu Sekhar Dantu" userId="4218edbc7ffe59d5" providerId="LiveId" clId="{748A1385-0ED2-4EC0-83FC-B34F4F996940}" dt="2022-06-05T09:06:07.613" v="288" actId="478"/>
          <ac:picMkLst>
            <pc:docMk/>
            <pc:sldMk cId="2661453991" sldId="715"/>
            <ac:picMk id="7" creationId="{017CB9D4-DDAE-5CC6-38F7-DE26510E2CA4}"/>
          </ac:picMkLst>
        </pc:picChg>
      </pc:sldChg>
      <pc:sldChg chg="delSp">
        <pc:chgData name="Indu Sekhar Dantu" userId="4218edbc7ffe59d5" providerId="LiveId" clId="{748A1385-0ED2-4EC0-83FC-B34F4F996940}" dt="2022-06-05T09:06:13.456" v="291" actId="478"/>
        <pc:sldMkLst>
          <pc:docMk/>
          <pc:sldMk cId="3488057734" sldId="716"/>
        </pc:sldMkLst>
        <pc:picChg chg="del">
          <ac:chgData name="Indu Sekhar Dantu" userId="4218edbc7ffe59d5" providerId="LiveId" clId="{748A1385-0ED2-4EC0-83FC-B34F4F996940}" dt="2022-06-05T09:06:13.456" v="291" actId="478"/>
          <ac:picMkLst>
            <pc:docMk/>
            <pc:sldMk cId="3488057734" sldId="716"/>
            <ac:picMk id="7" creationId="{017CB9D4-DDAE-5CC6-38F7-DE26510E2CA4}"/>
          </ac:picMkLst>
        </pc:picChg>
      </pc:sldChg>
      <pc:sldChg chg="delSp">
        <pc:chgData name="Indu Sekhar Dantu" userId="4218edbc7ffe59d5" providerId="LiveId" clId="{748A1385-0ED2-4EC0-83FC-B34F4F996940}" dt="2022-06-05T09:06:17.437" v="293" actId="478"/>
        <pc:sldMkLst>
          <pc:docMk/>
          <pc:sldMk cId="3304603570" sldId="717"/>
        </pc:sldMkLst>
        <pc:picChg chg="del">
          <ac:chgData name="Indu Sekhar Dantu" userId="4218edbc7ffe59d5" providerId="LiveId" clId="{748A1385-0ED2-4EC0-83FC-B34F4F996940}" dt="2022-06-05T09:06:17.437" v="293" actId="478"/>
          <ac:picMkLst>
            <pc:docMk/>
            <pc:sldMk cId="3304603570" sldId="717"/>
            <ac:picMk id="7" creationId="{017CB9D4-DDAE-5CC6-38F7-DE26510E2CA4}"/>
          </ac:picMkLst>
        </pc:picChg>
      </pc:sldChg>
      <pc:sldChg chg="delSp">
        <pc:chgData name="Indu Sekhar Dantu" userId="4218edbc7ffe59d5" providerId="LiveId" clId="{748A1385-0ED2-4EC0-83FC-B34F4F996940}" dt="2022-06-05T09:06:15.577" v="292" actId="478"/>
        <pc:sldMkLst>
          <pc:docMk/>
          <pc:sldMk cId="290718055" sldId="718"/>
        </pc:sldMkLst>
        <pc:picChg chg="del">
          <ac:chgData name="Indu Sekhar Dantu" userId="4218edbc7ffe59d5" providerId="LiveId" clId="{748A1385-0ED2-4EC0-83FC-B34F4F996940}" dt="2022-06-05T09:06:15.577" v="292" actId="478"/>
          <ac:picMkLst>
            <pc:docMk/>
            <pc:sldMk cId="290718055" sldId="718"/>
            <ac:picMk id="7" creationId="{017CB9D4-DDAE-5CC6-38F7-DE26510E2CA4}"/>
          </ac:picMkLst>
        </pc:picChg>
      </pc:sldChg>
      <pc:sldChg chg="delSp">
        <pc:chgData name="Indu Sekhar Dantu" userId="4218edbc7ffe59d5" providerId="LiveId" clId="{748A1385-0ED2-4EC0-83FC-B34F4F996940}" dt="2022-06-05T09:05:44.439" v="278" actId="478"/>
        <pc:sldMkLst>
          <pc:docMk/>
          <pc:sldMk cId="1593653088" sldId="719"/>
        </pc:sldMkLst>
        <pc:picChg chg="del">
          <ac:chgData name="Indu Sekhar Dantu" userId="4218edbc7ffe59d5" providerId="LiveId" clId="{748A1385-0ED2-4EC0-83FC-B34F4F996940}" dt="2022-06-05T09:05:44.439" v="278" actId="478"/>
          <ac:picMkLst>
            <pc:docMk/>
            <pc:sldMk cId="1593653088" sldId="719"/>
            <ac:picMk id="7" creationId="{017CB9D4-DDAE-5CC6-38F7-DE26510E2CA4}"/>
          </ac:picMkLst>
        </pc:picChg>
      </pc:sldChg>
      <pc:sldChg chg="del">
        <pc:chgData name="Indu Sekhar Dantu" userId="4218edbc7ffe59d5" providerId="LiveId" clId="{748A1385-0ED2-4EC0-83FC-B34F4F996940}" dt="2022-06-05T08:48:15.914" v="221" actId="2696"/>
        <pc:sldMkLst>
          <pc:docMk/>
          <pc:sldMk cId="2354759512" sldId="719"/>
        </pc:sldMkLst>
      </pc:sldChg>
      <pc:sldChg chg="delSp">
        <pc:chgData name="Indu Sekhar Dantu" userId="4218edbc7ffe59d5" providerId="LiveId" clId="{748A1385-0ED2-4EC0-83FC-B34F4F996940}" dt="2022-06-05T09:05:46.421" v="279" actId="478"/>
        <pc:sldMkLst>
          <pc:docMk/>
          <pc:sldMk cId="10166542" sldId="720"/>
        </pc:sldMkLst>
        <pc:picChg chg="del">
          <ac:chgData name="Indu Sekhar Dantu" userId="4218edbc7ffe59d5" providerId="LiveId" clId="{748A1385-0ED2-4EC0-83FC-B34F4F996940}" dt="2022-06-05T09:05:46.421" v="279" actId="478"/>
          <ac:picMkLst>
            <pc:docMk/>
            <pc:sldMk cId="10166542" sldId="720"/>
            <ac:picMk id="7" creationId="{017CB9D4-DDAE-5CC6-38F7-DE26510E2CA4}"/>
          </ac:picMkLst>
        </pc:picChg>
      </pc:sldChg>
      <pc:sldChg chg="del">
        <pc:chgData name="Indu Sekhar Dantu" userId="4218edbc7ffe59d5" providerId="LiveId" clId="{748A1385-0ED2-4EC0-83FC-B34F4F996940}" dt="2022-06-05T08:48:15.914" v="221" actId="2696"/>
        <pc:sldMkLst>
          <pc:docMk/>
          <pc:sldMk cId="360263046" sldId="720"/>
        </pc:sldMkLst>
      </pc:sldChg>
      <pc:sldChg chg="del">
        <pc:chgData name="Indu Sekhar Dantu" userId="4218edbc7ffe59d5" providerId="LiveId" clId="{748A1385-0ED2-4EC0-83FC-B34F4F996940}" dt="2022-06-05T08:58:28.034" v="263" actId="47"/>
        <pc:sldMkLst>
          <pc:docMk/>
          <pc:sldMk cId="183695623" sldId="722"/>
        </pc:sldMkLst>
      </pc:sldChg>
      <pc:sldChg chg="del">
        <pc:chgData name="Indu Sekhar Dantu" userId="4218edbc7ffe59d5" providerId="LiveId" clId="{748A1385-0ED2-4EC0-83FC-B34F4F996940}" dt="2022-06-05T08:58:29.452" v="265" actId="47"/>
        <pc:sldMkLst>
          <pc:docMk/>
          <pc:sldMk cId="956925872" sldId="723"/>
        </pc:sldMkLst>
      </pc:sldChg>
      <pc:sldChg chg="del">
        <pc:chgData name="Indu Sekhar Dantu" userId="4218edbc7ffe59d5" providerId="LiveId" clId="{748A1385-0ED2-4EC0-83FC-B34F4F996940}" dt="2022-06-05T08:58:27.195" v="262" actId="47"/>
        <pc:sldMkLst>
          <pc:docMk/>
          <pc:sldMk cId="1586977804" sldId="724"/>
        </pc:sldMkLst>
      </pc:sldChg>
      <pc:sldChg chg="del">
        <pc:chgData name="Indu Sekhar Dantu" userId="4218edbc7ffe59d5" providerId="LiveId" clId="{748A1385-0ED2-4EC0-83FC-B34F4F996940}" dt="2022-06-05T08:58:28.757" v="264" actId="47"/>
        <pc:sldMkLst>
          <pc:docMk/>
          <pc:sldMk cId="4031841501" sldId="725"/>
        </pc:sldMkLst>
      </pc:sldChg>
      <pc:sldChg chg="del">
        <pc:chgData name="Indu Sekhar Dantu" userId="4218edbc7ffe59d5" providerId="LiveId" clId="{748A1385-0ED2-4EC0-83FC-B34F4F996940}" dt="2022-06-05T08:58:30.197" v="266" actId="47"/>
        <pc:sldMkLst>
          <pc:docMk/>
          <pc:sldMk cId="166155390" sldId="726"/>
        </pc:sldMkLst>
      </pc:sldChg>
      <pc:sldChg chg="del">
        <pc:chgData name="Indu Sekhar Dantu" userId="4218edbc7ffe59d5" providerId="LiveId" clId="{748A1385-0ED2-4EC0-83FC-B34F4F996940}" dt="2022-06-05T08:53:26.412" v="240" actId="47"/>
        <pc:sldMkLst>
          <pc:docMk/>
          <pc:sldMk cId="2101465325" sldId="727"/>
        </pc:sldMkLst>
      </pc:sldChg>
      <pc:sldChg chg="delSp">
        <pc:chgData name="Indu Sekhar Dantu" userId="4218edbc7ffe59d5" providerId="LiveId" clId="{748A1385-0ED2-4EC0-83FC-B34F4F996940}" dt="2022-06-05T09:06:30.137" v="300" actId="478"/>
        <pc:sldMkLst>
          <pc:docMk/>
          <pc:sldMk cId="839293867" sldId="730"/>
        </pc:sldMkLst>
        <pc:picChg chg="del">
          <ac:chgData name="Indu Sekhar Dantu" userId="4218edbc7ffe59d5" providerId="LiveId" clId="{748A1385-0ED2-4EC0-83FC-B34F4F996940}" dt="2022-06-05T09:06:30.137" v="300" actId="478"/>
          <ac:picMkLst>
            <pc:docMk/>
            <pc:sldMk cId="839293867" sldId="730"/>
            <ac:picMk id="7" creationId="{017CB9D4-DDAE-5CC6-38F7-DE26510E2CA4}"/>
          </ac:picMkLst>
        </pc:picChg>
      </pc:sldChg>
      <pc:sldChg chg="delSp">
        <pc:chgData name="Indu Sekhar Dantu" userId="4218edbc7ffe59d5" providerId="LiveId" clId="{748A1385-0ED2-4EC0-83FC-B34F4F996940}" dt="2022-06-05T09:06:28.288" v="299" actId="478"/>
        <pc:sldMkLst>
          <pc:docMk/>
          <pc:sldMk cId="2131786127" sldId="731"/>
        </pc:sldMkLst>
        <pc:picChg chg="del">
          <ac:chgData name="Indu Sekhar Dantu" userId="4218edbc7ffe59d5" providerId="LiveId" clId="{748A1385-0ED2-4EC0-83FC-B34F4F996940}" dt="2022-06-05T09:06:28.288" v="299" actId="478"/>
          <ac:picMkLst>
            <pc:docMk/>
            <pc:sldMk cId="2131786127" sldId="731"/>
            <ac:picMk id="7" creationId="{017CB9D4-DDAE-5CC6-38F7-DE26510E2CA4}"/>
          </ac:picMkLst>
        </pc:picChg>
      </pc:sldChg>
      <pc:sldChg chg="del">
        <pc:chgData name="Indu Sekhar Dantu" userId="4218edbc7ffe59d5" providerId="LiveId" clId="{748A1385-0ED2-4EC0-83FC-B34F4F996940}" dt="2022-06-05T08:56:41.512" v="245" actId="47"/>
        <pc:sldMkLst>
          <pc:docMk/>
          <pc:sldMk cId="113452903" sldId="732"/>
        </pc:sldMkLst>
      </pc:sldChg>
      <pc:sldChg chg="delSp">
        <pc:chgData name="Indu Sekhar Dantu" userId="4218edbc7ffe59d5" providerId="LiveId" clId="{748A1385-0ED2-4EC0-83FC-B34F4F996940}" dt="2022-06-05T09:06:44.191" v="307" actId="478"/>
        <pc:sldMkLst>
          <pc:docMk/>
          <pc:sldMk cId="2241336524" sldId="733"/>
        </pc:sldMkLst>
        <pc:picChg chg="del">
          <ac:chgData name="Indu Sekhar Dantu" userId="4218edbc7ffe59d5" providerId="LiveId" clId="{748A1385-0ED2-4EC0-83FC-B34F4F996940}" dt="2022-06-05T09:06:44.191" v="307" actId="478"/>
          <ac:picMkLst>
            <pc:docMk/>
            <pc:sldMk cId="2241336524" sldId="733"/>
            <ac:picMk id="7" creationId="{017CB9D4-DDAE-5CC6-38F7-DE26510E2CA4}"/>
          </ac:picMkLst>
        </pc:picChg>
      </pc:sldChg>
      <pc:sldChg chg="delSp">
        <pc:chgData name="Indu Sekhar Dantu" userId="4218edbc7ffe59d5" providerId="LiveId" clId="{748A1385-0ED2-4EC0-83FC-B34F4F996940}" dt="2022-06-05T09:06:52.012" v="311" actId="478"/>
        <pc:sldMkLst>
          <pc:docMk/>
          <pc:sldMk cId="37190336" sldId="734"/>
        </pc:sldMkLst>
        <pc:picChg chg="del">
          <ac:chgData name="Indu Sekhar Dantu" userId="4218edbc7ffe59d5" providerId="LiveId" clId="{748A1385-0ED2-4EC0-83FC-B34F4F996940}" dt="2022-06-05T09:06:52.012" v="311" actId="478"/>
          <ac:picMkLst>
            <pc:docMk/>
            <pc:sldMk cId="37190336" sldId="734"/>
            <ac:picMk id="7" creationId="{017CB9D4-DDAE-5CC6-38F7-DE26510E2CA4}"/>
          </ac:picMkLst>
        </pc:picChg>
      </pc:sldChg>
      <pc:sldChg chg="del">
        <pc:chgData name="Indu Sekhar Dantu" userId="4218edbc7ffe59d5" providerId="LiveId" clId="{748A1385-0ED2-4EC0-83FC-B34F4F996940}" dt="2022-06-05T08:57:59.682" v="259" actId="47"/>
        <pc:sldMkLst>
          <pc:docMk/>
          <pc:sldMk cId="49808675" sldId="735"/>
        </pc:sldMkLst>
      </pc:sldChg>
      <pc:sldChg chg="del">
        <pc:chgData name="Indu Sekhar Dantu" userId="4218edbc7ffe59d5" providerId="LiveId" clId="{748A1385-0ED2-4EC0-83FC-B34F4F996940}" dt="2022-06-05T08:57:23.948" v="253" actId="47"/>
        <pc:sldMkLst>
          <pc:docMk/>
          <pc:sldMk cId="1775248475" sldId="736"/>
        </pc:sldMkLst>
      </pc:sldChg>
      <pc:sldChg chg="del">
        <pc:chgData name="Indu Sekhar Dantu" userId="4218edbc7ffe59d5" providerId="LiveId" clId="{748A1385-0ED2-4EC0-83FC-B34F4F996940}" dt="2022-06-05T08:57:42.878" v="257" actId="47"/>
        <pc:sldMkLst>
          <pc:docMk/>
          <pc:sldMk cId="1854084385" sldId="737"/>
        </pc:sldMkLst>
      </pc:sldChg>
      <pc:sldChg chg="del">
        <pc:chgData name="Indu Sekhar Dantu" userId="4218edbc7ffe59d5" providerId="LiveId" clId="{748A1385-0ED2-4EC0-83FC-B34F4F996940}" dt="2022-06-05T08:57:42.249" v="256" actId="47"/>
        <pc:sldMkLst>
          <pc:docMk/>
          <pc:sldMk cId="749964766" sldId="738"/>
        </pc:sldMkLst>
      </pc:sldChg>
      <pc:sldChg chg="del">
        <pc:chgData name="Indu Sekhar Dantu" userId="4218edbc7ffe59d5" providerId="LiveId" clId="{748A1385-0ED2-4EC0-83FC-B34F4F996940}" dt="2022-06-05T08:56:55.792" v="248" actId="47"/>
        <pc:sldMkLst>
          <pc:docMk/>
          <pc:sldMk cId="2623048200" sldId="739"/>
        </pc:sldMkLst>
      </pc:sldChg>
      <pc:sldChg chg="del">
        <pc:chgData name="Indu Sekhar Dantu" userId="4218edbc7ffe59d5" providerId="LiveId" clId="{748A1385-0ED2-4EC0-83FC-B34F4F996940}" dt="2022-06-05T08:56:59.387" v="250" actId="47"/>
        <pc:sldMkLst>
          <pc:docMk/>
          <pc:sldMk cId="3640876651" sldId="740"/>
        </pc:sldMkLst>
      </pc:sldChg>
      <pc:sldChg chg="del">
        <pc:chgData name="Indu Sekhar Dantu" userId="4218edbc7ffe59d5" providerId="LiveId" clId="{748A1385-0ED2-4EC0-83FC-B34F4F996940}" dt="2022-06-05T08:56:36.967" v="244" actId="47"/>
        <pc:sldMkLst>
          <pc:docMk/>
          <pc:sldMk cId="542921734" sldId="741"/>
        </pc:sldMkLst>
      </pc:sldChg>
      <pc:sldChg chg="del">
        <pc:chgData name="Indu Sekhar Dantu" userId="4218edbc7ffe59d5" providerId="LiveId" clId="{748A1385-0ED2-4EC0-83FC-B34F4F996940}" dt="2022-06-05T08:46:33.401" v="220" actId="2696"/>
        <pc:sldMkLst>
          <pc:docMk/>
          <pc:sldMk cId="1208793277" sldId="742"/>
        </pc:sldMkLst>
      </pc:sldChg>
      <pc:sldChg chg="delSp modSp mod">
        <pc:chgData name="Indu Sekhar Dantu" userId="4218edbc7ffe59d5" providerId="LiveId" clId="{748A1385-0ED2-4EC0-83FC-B34F4F996940}" dt="2022-06-05T09:40:53.998" v="1641" actId="20577"/>
        <pc:sldMkLst>
          <pc:docMk/>
          <pc:sldMk cId="1890770041" sldId="742"/>
        </pc:sldMkLst>
        <pc:spChg chg="mod">
          <ac:chgData name="Indu Sekhar Dantu" userId="4218edbc7ffe59d5" providerId="LiveId" clId="{748A1385-0ED2-4EC0-83FC-B34F4F996940}" dt="2022-06-05T09:40:53.998" v="1641" actId="20577"/>
          <ac:spMkLst>
            <pc:docMk/>
            <pc:sldMk cId="1890770041" sldId="742"/>
            <ac:spMk id="6" creationId="{1E67C5CA-1DA6-4C08-AA27-328FF86A088F}"/>
          </ac:spMkLst>
        </pc:spChg>
        <pc:picChg chg="del">
          <ac:chgData name="Indu Sekhar Dantu" userId="4218edbc7ffe59d5" providerId="LiveId" clId="{748A1385-0ED2-4EC0-83FC-B34F4F996940}" dt="2022-06-05T09:05:32.928" v="272" actId="478"/>
          <ac:picMkLst>
            <pc:docMk/>
            <pc:sldMk cId="1890770041" sldId="742"/>
            <ac:picMk id="7" creationId="{017CB9D4-DDAE-5CC6-38F7-DE26510E2CA4}"/>
          </ac:picMkLst>
        </pc:picChg>
      </pc:sldChg>
      <pc:sldChg chg="delSp">
        <pc:chgData name="Indu Sekhar Dantu" userId="4218edbc7ffe59d5" providerId="LiveId" clId="{748A1385-0ED2-4EC0-83FC-B34F4F996940}" dt="2022-06-05T09:07:11.537" v="321" actId="478"/>
        <pc:sldMkLst>
          <pc:docMk/>
          <pc:sldMk cId="4142621124" sldId="743"/>
        </pc:sldMkLst>
        <pc:picChg chg="del">
          <ac:chgData name="Indu Sekhar Dantu" userId="4218edbc7ffe59d5" providerId="LiveId" clId="{748A1385-0ED2-4EC0-83FC-B34F4F996940}" dt="2022-06-05T09:07:11.537" v="321" actId="478"/>
          <ac:picMkLst>
            <pc:docMk/>
            <pc:sldMk cId="4142621124" sldId="743"/>
            <ac:picMk id="7" creationId="{017CB9D4-DDAE-5CC6-38F7-DE26510E2CA4}"/>
          </ac:picMkLst>
        </pc:picChg>
      </pc:sldChg>
      <pc:sldChg chg="del">
        <pc:chgData name="Indu Sekhar Dantu" userId="4218edbc7ffe59d5" providerId="LiveId" clId="{748A1385-0ED2-4EC0-83FC-B34F4F996940}" dt="2022-06-05T08:46:33.401" v="220" actId="2696"/>
        <pc:sldMkLst>
          <pc:docMk/>
          <pc:sldMk cId="982349371" sldId="745"/>
        </pc:sldMkLst>
      </pc:sldChg>
      <pc:sldChg chg="delSp">
        <pc:chgData name="Indu Sekhar Dantu" userId="4218edbc7ffe59d5" providerId="LiveId" clId="{748A1385-0ED2-4EC0-83FC-B34F4F996940}" dt="2022-06-05T09:05:34.806" v="273" actId="478"/>
        <pc:sldMkLst>
          <pc:docMk/>
          <pc:sldMk cId="4119314465" sldId="745"/>
        </pc:sldMkLst>
        <pc:picChg chg="del">
          <ac:chgData name="Indu Sekhar Dantu" userId="4218edbc7ffe59d5" providerId="LiveId" clId="{748A1385-0ED2-4EC0-83FC-B34F4F996940}" dt="2022-06-05T09:05:34.806" v="273" actId="478"/>
          <ac:picMkLst>
            <pc:docMk/>
            <pc:sldMk cId="4119314465" sldId="745"/>
            <ac:picMk id="7" creationId="{017CB9D4-DDAE-5CC6-38F7-DE26510E2CA4}"/>
          </ac:picMkLst>
        </pc:picChg>
      </pc:sldChg>
      <pc:sldChg chg="del">
        <pc:chgData name="Indu Sekhar Dantu" userId="4218edbc7ffe59d5" providerId="LiveId" clId="{748A1385-0ED2-4EC0-83FC-B34F4F996940}" dt="2022-06-05T08:46:33.401" v="220" actId="2696"/>
        <pc:sldMkLst>
          <pc:docMk/>
          <pc:sldMk cId="1549743617" sldId="746"/>
        </pc:sldMkLst>
      </pc:sldChg>
      <pc:sldChg chg="delSp">
        <pc:chgData name="Indu Sekhar Dantu" userId="4218edbc7ffe59d5" providerId="LiveId" clId="{748A1385-0ED2-4EC0-83FC-B34F4F996940}" dt="2022-06-05T09:05:36.676" v="274" actId="478"/>
        <pc:sldMkLst>
          <pc:docMk/>
          <pc:sldMk cId="3411025306" sldId="746"/>
        </pc:sldMkLst>
        <pc:picChg chg="del">
          <ac:chgData name="Indu Sekhar Dantu" userId="4218edbc7ffe59d5" providerId="LiveId" clId="{748A1385-0ED2-4EC0-83FC-B34F4F996940}" dt="2022-06-05T09:05:36.676" v="274" actId="478"/>
          <ac:picMkLst>
            <pc:docMk/>
            <pc:sldMk cId="3411025306" sldId="746"/>
            <ac:picMk id="7" creationId="{017CB9D4-DDAE-5CC6-38F7-DE26510E2CA4}"/>
          </ac:picMkLst>
        </pc:picChg>
      </pc:sldChg>
      <pc:sldChg chg="delSp">
        <pc:chgData name="Indu Sekhar Dantu" userId="4218edbc7ffe59d5" providerId="LiveId" clId="{748A1385-0ED2-4EC0-83FC-B34F4F996940}" dt="2022-06-05T09:05:50.683" v="280" actId="478"/>
        <pc:sldMkLst>
          <pc:docMk/>
          <pc:sldMk cId="1419578860" sldId="747"/>
        </pc:sldMkLst>
        <pc:picChg chg="del">
          <ac:chgData name="Indu Sekhar Dantu" userId="4218edbc7ffe59d5" providerId="LiveId" clId="{748A1385-0ED2-4EC0-83FC-B34F4F996940}" dt="2022-06-05T09:05:50.683" v="280" actId="478"/>
          <ac:picMkLst>
            <pc:docMk/>
            <pc:sldMk cId="1419578860" sldId="747"/>
            <ac:picMk id="7" creationId="{017CB9D4-DDAE-5CC6-38F7-DE26510E2CA4}"/>
          </ac:picMkLst>
        </pc:picChg>
      </pc:sldChg>
      <pc:sldChg chg="delSp">
        <pc:chgData name="Indu Sekhar Dantu" userId="4218edbc7ffe59d5" providerId="LiveId" clId="{748A1385-0ED2-4EC0-83FC-B34F4F996940}" dt="2022-06-05T09:05:54.544" v="282" actId="478"/>
        <pc:sldMkLst>
          <pc:docMk/>
          <pc:sldMk cId="2379666052" sldId="748"/>
        </pc:sldMkLst>
        <pc:picChg chg="del">
          <ac:chgData name="Indu Sekhar Dantu" userId="4218edbc7ffe59d5" providerId="LiveId" clId="{748A1385-0ED2-4EC0-83FC-B34F4F996940}" dt="2022-06-05T09:05:54.544" v="282" actId="478"/>
          <ac:picMkLst>
            <pc:docMk/>
            <pc:sldMk cId="2379666052" sldId="748"/>
            <ac:picMk id="7" creationId="{017CB9D4-DDAE-5CC6-38F7-DE26510E2CA4}"/>
          </ac:picMkLst>
        </pc:picChg>
      </pc:sldChg>
      <pc:sldChg chg="delSp">
        <pc:chgData name="Indu Sekhar Dantu" userId="4218edbc7ffe59d5" providerId="LiveId" clId="{748A1385-0ED2-4EC0-83FC-B34F4F996940}" dt="2022-06-05T09:05:42.595" v="277" actId="478"/>
        <pc:sldMkLst>
          <pc:docMk/>
          <pc:sldMk cId="361603525" sldId="749"/>
        </pc:sldMkLst>
        <pc:picChg chg="del">
          <ac:chgData name="Indu Sekhar Dantu" userId="4218edbc7ffe59d5" providerId="LiveId" clId="{748A1385-0ED2-4EC0-83FC-B34F4F996940}" dt="2022-06-05T09:05:42.595" v="277" actId="478"/>
          <ac:picMkLst>
            <pc:docMk/>
            <pc:sldMk cId="361603525" sldId="749"/>
            <ac:picMk id="7" creationId="{017CB9D4-DDAE-5CC6-38F7-DE26510E2CA4}"/>
          </ac:picMkLst>
        </pc:picChg>
      </pc:sldChg>
      <pc:sldChg chg="del">
        <pc:chgData name="Indu Sekhar Dantu" userId="4218edbc7ffe59d5" providerId="LiveId" clId="{748A1385-0ED2-4EC0-83FC-B34F4F996940}" dt="2022-06-05T08:48:15.914" v="221" actId="2696"/>
        <pc:sldMkLst>
          <pc:docMk/>
          <pc:sldMk cId="706452354" sldId="749"/>
        </pc:sldMkLst>
      </pc:sldChg>
      <pc:sldChg chg="delSp">
        <pc:chgData name="Indu Sekhar Dantu" userId="4218edbc7ffe59d5" providerId="LiveId" clId="{748A1385-0ED2-4EC0-83FC-B34F4F996940}" dt="2022-06-05T09:05:56.726" v="283" actId="478"/>
        <pc:sldMkLst>
          <pc:docMk/>
          <pc:sldMk cId="2774229943" sldId="750"/>
        </pc:sldMkLst>
        <pc:picChg chg="del">
          <ac:chgData name="Indu Sekhar Dantu" userId="4218edbc7ffe59d5" providerId="LiveId" clId="{748A1385-0ED2-4EC0-83FC-B34F4F996940}" dt="2022-06-05T09:05:56.726" v="283" actId="478"/>
          <ac:picMkLst>
            <pc:docMk/>
            <pc:sldMk cId="2774229943" sldId="750"/>
            <ac:picMk id="7" creationId="{017CB9D4-DDAE-5CC6-38F7-DE26510E2CA4}"/>
          </ac:picMkLst>
        </pc:picChg>
      </pc:sldChg>
      <pc:sldChg chg="delSp">
        <pc:chgData name="Indu Sekhar Dantu" userId="4218edbc7ffe59d5" providerId="LiveId" clId="{748A1385-0ED2-4EC0-83FC-B34F4F996940}" dt="2022-06-05T09:05:40.551" v="276" actId="478"/>
        <pc:sldMkLst>
          <pc:docMk/>
          <pc:sldMk cId="1658466709" sldId="751"/>
        </pc:sldMkLst>
        <pc:picChg chg="del">
          <ac:chgData name="Indu Sekhar Dantu" userId="4218edbc7ffe59d5" providerId="LiveId" clId="{748A1385-0ED2-4EC0-83FC-B34F4F996940}" dt="2022-06-05T09:05:40.551" v="276" actId="478"/>
          <ac:picMkLst>
            <pc:docMk/>
            <pc:sldMk cId="1658466709" sldId="751"/>
            <ac:picMk id="7" creationId="{017CB9D4-DDAE-5CC6-38F7-DE26510E2CA4}"/>
          </ac:picMkLst>
        </pc:picChg>
      </pc:sldChg>
      <pc:sldChg chg="del">
        <pc:chgData name="Indu Sekhar Dantu" userId="4218edbc7ffe59d5" providerId="LiveId" clId="{748A1385-0ED2-4EC0-83FC-B34F4F996940}" dt="2022-06-05T08:48:15.914" v="221" actId="2696"/>
        <pc:sldMkLst>
          <pc:docMk/>
          <pc:sldMk cId="4214658412" sldId="751"/>
        </pc:sldMkLst>
      </pc:sldChg>
      <pc:sldChg chg="delSp modSp mod">
        <pc:chgData name="Indu Sekhar Dantu" userId="4218edbc7ffe59d5" providerId="LiveId" clId="{748A1385-0ED2-4EC0-83FC-B34F4F996940}" dt="2022-06-05T09:42:16.193" v="1642" actId="20577"/>
        <pc:sldMkLst>
          <pc:docMk/>
          <pc:sldMk cId="1155234437" sldId="752"/>
        </pc:sldMkLst>
        <pc:spChg chg="mod">
          <ac:chgData name="Indu Sekhar Dantu" userId="4218edbc7ffe59d5" providerId="LiveId" clId="{748A1385-0ED2-4EC0-83FC-B34F4F996940}" dt="2022-06-05T09:42:16.193" v="1642" actId="20577"/>
          <ac:spMkLst>
            <pc:docMk/>
            <pc:sldMk cId="1155234437" sldId="752"/>
            <ac:spMk id="2" creationId="{CF6F8B14-E242-3BD1-A59C-383DED94C96B}"/>
          </ac:spMkLst>
        </pc:spChg>
        <pc:picChg chg="del">
          <ac:chgData name="Indu Sekhar Dantu" userId="4218edbc7ffe59d5" providerId="LiveId" clId="{748A1385-0ED2-4EC0-83FC-B34F4F996940}" dt="2022-06-05T09:05:38.611" v="275" actId="478"/>
          <ac:picMkLst>
            <pc:docMk/>
            <pc:sldMk cId="1155234437" sldId="752"/>
            <ac:picMk id="7" creationId="{017CB9D4-DDAE-5CC6-38F7-DE26510E2CA4}"/>
          </ac:picMkLst>
        </pc:picChg>
      </pc:sldChg>
      <pc:sldChg chg="del">
        <pc:chgData name="Indu Sekhar Dantu" userId="4218edbc7ffe59d5" providerId="LiveId" clId="{748A1385-0ED2-4EC0-83FC-B34F4F996940}" dt="2022-06-05T08:46:33.401" v="220" actId="2696"/>
        <pc:sldMkLst>
          <pc:docMk/>
          <pc:sldMk cId="2092010853" sldId="752"/>
        </pc:sldMkLst>
      </pc:sldChg>
      <pc:sldChg chg="delSp modSp mod">
        <pc:chgData name="Indu Sekhar Dantu" userId="4218edbc7ffe59d5" providerId="LiveId" clId="{748A1385-0ED2-4EC0-83FC-B34F4F996940}" dt="2022-06-05T09:51:37.115" v="2053" actId="6549"/>
        <pc:sldMkLst>
          <pc:docMk/>
          <pc:sldMk cId="2874364981" sldId="753"/>
        </pc:sldMkLst>
        <pc:spChg chg="mod">
          <ac:chgData name="Indu Sekhar Dantu" userId="4218edbc7ffe59d5" providerId="LiveId" clId="{748A1385-0ED2-4EC0-83FC-B34F4F996940}" dt="2022-06-05T09:51:37.115" v="2053" actId="6549"/>
          <ac:spMkLst>
            <pc:docMk/>
            <pc:sldMk cId="2874364981" sldId="753"/>
            <ac:spMk id="6" creationId="{1E67C5CA-1DA6-4C08-AA27-328FF86A088F}"/>
          </ac:spMkLst>
        </pc:spChg>
        <pc:picChg chg="del">
          <ac:chgData name="Indu Sekhar Dantu" userId="4218edbc7ffe59d5" providerId="LiveId" clId="{748A1385-0ED2-4EC0-83FC-B34F4F996940}" dt="2022-06-05T09:06:02.748" v="286" actId="478"/>
          <ac:picMkLst>
            <pc:docMk/>
            <pc:sldMk cId="2874364981" sldId="753"/>
            <ac:picMk id="7" creationId="{017CB9D4-DDAE-5CC6-38F7-DE26510E2CA4}"/>
          </ac:picMkLst>
        </pc:picChg>
      </pc:sldChg>
      <pc:sldChg chg="del">
        <pc:chgData name="Indu Sekhar Dantu" userId="4218edbc7ffe59d5" providerId="LiveId" clId="{748A1385-0ED2-4EC0-83FC-B34F4F996940}" dt="2022-06-05T08:51:38.568" v="232" actId="47"/>
        <pc:sldMkLst>
          <pc:docMk/>
          <pc:sldMk cId="3397987476" sldId="754"/>
        </pc:sldMkLst>
      </pc:sldChg>
      <pc:sldChg chg="modSp add del mod">
        <pc:chgData name="Indu Sekhar Dantu" userId="4218edbc7ffe59d5" providerId="LiveId" clId="{748A1385-0ED2-4EC0-83FC-B34F4F996940}" dt="2022-06-05T09:44:19.018" v="1677" actId="20577"/>
        <pc:sldMkLst>
          <pc:docMk/>
          <pc:sldMk cId="0" sldId="1111"/>
        </pc:sldMkLst>
        <pc:spChg chg="mod">
          <ac:chgData name="Indu Sekhar Dantu" userId="4218edbc7ffe59d5" providerId="LiveId" clId="{748A1385-0ED2-4EC0-83FC-B34F4F996940}" dt="2022-06-05T09:44:19.018" v="1677" actId="20577"/>
          <ac:spMkLst>
            <pc:docMk/>
            <pc:sldMk cId="0" sldId="1111"/>
            <ac:spMk id="44035" creationId="{2FEA0BDB-7FFB-2C7A-295A-57C80AE9D25B}"/>
          </ac:spMkLst>
        </pc:spChg>
      </pc:sldChg>
      <pc:sldChg chg="modSp add del mod">
        <pc:chgData name="Indu Sekhar Dantu" userId="4218edbc7ffe59d5" providerId="LiveId" clId="{748A1385-0ED2-4EC0-83FC-B34F4F996940}" dt="2022-06-05T08:45:04.045" v="219" actId="20577"/>
        <pc:sldMkLst>
          <pc:docMk/>
          <pc:sldMk cId="0" sldId="1112"/>
        </pc:sldMkLst>
        <pc:spChg chg="mod">
          <ac:chgData name="Indu Sekhar Dantu" userId="4218edbc7ffe59d5" providerId="LiveId" clId="{748A1385-0ED2-4EC0-83FC-B34F4F996940}" dt="2022-06-05T08:45:04.045" v="219" actId="20577"/>
          <ac:spMkLst>
            <pc:docMk/>
            <pc:sldMk cId="0" sldId="1112"/>
            <ac:spMk id="44035" creationId="{0BD94DF0-0A71-22AD-43BD-37BEA9AE8471}"/>
          </ac:spMkLst>
        </pc:spChg>
      </pc:sldChg>
      <pc:sldChg chg="modSp mod">
        <pc:chgData name="Indu Sekhar Dantu" userId="4218edbc7ffe59d5" providerId="LiveId" clId="{748A1385-0ED2-4EC0-83FC-B34F4F996940}" dt="2022-06-05T09:22:59.255" v="783" actId="255"/>
        <pc:sldMkLst>
          <pc:docMk/>
          <pc:sldMk cId="860237001" sldId="1113"/>
        </pc:sldMkLst>
        <pc:spChg chg="mod">
          <ac:chgData name="Indu Sekhar Dantu" userId="4218edbc7ffe59d5" providerId="LiveId" clId="{748A1385-0ED2-4EC0-83FC-B34F4F996940}" dt="2022-06-05T09:09:03.925" v="441" actId="20577"/>
          <ac:spMkLst>
            <pc:docMk/>
            <pc:sldMk cId="860237001" sldId="1113"/>
            <ac:spMk id="4" creationId="{9F937A8C-31E1-4998-A5A1-CC933FF83C4E}"/>
          </ac:spMkLst>
        </pc:spChg>
        <pc:spChg chg="mod">
          <ac:chgData name="Indu Sekhar Dantu" userId="4218edbc7ffe59d5" providerId="LiveId" clId="{748A1385-0ED2-4EC0-83FC-B34F4F996940}" dt="2022-06-05T09:22:59.255" v="783" actId="255"/>
          <ac:spMkLst>
            <pc:docMk/>
            <pc:sldMk cId="860237001" sldId="1113"/>
            <ac:spMk id="6" creationId="{1E67C5CA-1DA6-4C08-AA27-328FF86A088F}"/>
          </ac:spMkLst>
        </pc:spChg>
      </pc:sldChg>
      <pc:sldChg chg="addSp modSp add mod">
        <pc:chgData name="Indu Sekhar Dantu" userId="4218edbc7ffe59d5" providerId="LiveId" clId="{748A1385-0ED2-4EC0-83FC-B34F4F996940}" dt="2022-06-05T09:19:52.812" v="543" actId="22"/>
        <pc:sldMkLst>
          <pc:docMk/>
          <pc:sldMk cId="980026769" sldId="1114"/>
        </pc:sldMkLst>
        <pc:spChg chg="mod">
          <ac:chgData name="Indu Sekhar Dantu" userId="4218edbc7ffe59d5" providerId="LiveId" clId="{748A1385-0ED2-4EC0-83FC-B34F4F996940}" dt="2022-06-05T09:16:27.742" v="542" actId="20577"/>
          <ac:spMkLst>
            <pc:docMk/>
            <pc:sldMk cId="980026769" sldId="1114"/>
            <ac:spMk id="6" creationId="{1E67C5CA-1DA6-4C08-AA27-328FF86A088F}"/>
          </ac:spMkLst>
        </pc:spChg>
        <pc:picChg chg="add">
          <ac:chgData name="Indu Sekhar Dantu" userId="4218edbc7ffe59d5" providerId="LiveId" clId="{748A1385-0ED2-4EC0-83FC-B34F4F996940}" dt="2022-06-05T09:19:52.812" v="543" actId="22"/>
          <ac:picMkLst>
            <pc:docMk/>
            <pc:sldMk cId="980026769" sldId="1114"/>
            <ac:picMk id="3" creationId="{F51646D9-9763-30CF-BE32-C068BE47F376}"/>
          </ac:picMkLst>
        </pc:picChg>
      </pc:sldChg>
      <pc:sldChg chg="modSp add mod">
        <pc:chgData name="Indu Sekhar Dantu" userId="4218edbc7ffe59d5" providerId="LiveId" clId="{748A1385-0ED2-4EC0-83FC-B34F4F996940}" dt="2022-06-05T09:24:35.159" v="896" actId="113"/>
        <pc:sldMkLst>
          <pc:docMk/>
          <pc:sldMk cId="1415861065" sldId="1115"/>
        </pc:sldMkLst>
        <pc:spChg chg="mod">
          <ac:chgData name="Indu Sekhar Dantu" userId="4218edbc7ffe59d5" providerId="LiveId" clId="{748A1385-0ED2-4EC0-83FC-B34F4F996940}" dt="2022-06-05T09:24:35.159" v="896" actId="113"/>
          <ac:spMkLst>
            <pc:docMk/>
            <pc:sldMk cId="1415861065" sldId="1115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748A1385-0ED2-4EC0-83FC-B34F4F996940}" dt="2022-06-05T09:25:48.153" v="1031" actId="20577"/>
        <pc:sldMkLst>
          <pc:docMk/>
          <pc:sldMk cId="4088881875" sldId="1116"/>
        </pc:sldMkLst>
        <pc:spChg chg="mod">
          <ac:chgData name="Indu Sekhar Dantu" userId="4218edbc7ffe59d5" providerId="LiveId" clId="{748A1385-0ED2-4EC0-83FC-B34F4F996940}" dt="2022-06-05T09:25:48.153" v="1031" actId="20577"/>
          <ac:spMkLst>
            <pc:docMk/>
            <pc:sldMk cId="4088881875" sldId="1116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748A1385-0ED2-4EC0-83FC-B34F4F996940}" dt="2022-06-05T09:26:23.155" v="1102" actId="20577"/>
        <pc:sldMkLst>
          <pc:docMk/>
          <pc:sldMk cId="2835563315" sldId="1117"/>
        </pc:sldMkLst>
        <pc:spChg chg="mod">
          <ac:chgData name="Indu Sekhar Dantu" userId="4218edbc7ffe59d5" providerId="LiveId" clId="{748A1385-0ED2-4EC0-83FC-B34F4F996940}" dt="2022-06-05T09:26:23.155" v="1102" actId="20577"/>
          <ac:spMkLst>
            <pc:docMk/>
            <pc:sldMk cId="2835563315" sldId="1117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748A1385-0ED2-4EC0-83FC-B34F4F996940}" dt="2022-06-05T09:27:50.705" v="1201" actId="20577"/>
        <pc:sldMkLst>
          <pc:docMk/>
          <pc:sldMk cId="3109991663" sldId="1118"/>
        </pc:sldMkLst>
        <pc:spChg chg="mod">
          <ac:chgData name="Indu Sekhar Dantu" userId="4218edbc7ffe59d5" providerId="LiveId" clId="{748A1385-0ED2-4EC0-83FC-B34F4F996940}" dt="2022-06-05T09:27:50.705" v="1201" actId="20577"/>
          <ac:spMkLst>
            <pc:docMk/>
            <pc:sldMk cId="3109991663" sldId="1118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748A1385-0ED2-4EC0-83FC-B34F4F996940}" dt="2022-06-05T09:29:27.125" v="1355" actId="20577"/>
        <pc:sldMkLst>
          <pc:docMk/>
          <pc:sldMk cId="1577678135" sldId="1119"/>
        </pc:sldMkLst>
        <pc:spChg chg="mod">
          <ac:chgData name="Indu Sekhar Dantu" userId="4218edbc7ffe59d5" providerId="LiveId" clId="{748A1385-0ED2-4EC0-83FC-B34F4F996940}" dt="2022-06-05T09:29:27.125" v="1355" actId="20577"/>
          <ac:spMkLst>
            <pc:docMk/>
            <pc:sldMk cId="1577678135" sldId="1119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748A1385-0ED2-4EC0-83FC-B34F4F996940}" dt="2022-06-05T09:55:19.747" v="2200" actId="20577"/>
        <pc:sldMkLst>
          <pc:docMk/>
          <pc:sldMk cId="2825403790" sldId="1120"/>
        </pc:sldMkLst>
        <pc:spChg chg="mod">
          <ac:chgData name="Indu Sekhar Dantu" userId="4218edbc7ffe59d5" providerId="LiveId" clId="{748A1385-0ED2-4EC0-83FC-B34F4F996940}" dt="2022-06-05T09:55:19.747" v="2200" actId="20577"/>
          <ac:spMkLst>
            <pc:docMk/>
            <pc:sldMk cId="2825403790" sldId="1120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748A1385-0ED2-4EC0-83FC-B34F4F996940}" dt="2022-06-05T09:49:48.359" v="1981" actId="20577"/>
        <pc:sldMkLst>
          <pc:docMk/>
          <pc:sldMk cId="3376530424" sldId="1121"/>
        </pc:sldMkLst>
        <pc:spChg chg="mod">
          <ac:chgData name="Indu Sekhar Dantu" userId="4218edbc7ffe59d5" providerId="LiveId" clId="{748A1385-0ED2-4EC0-83FC-B34F4F996940}" dt="2022-06-05T09:49:48.359" v="1981" actId="20577"/>
          <ac:spMkLst>
            <pc:docMk/>
            <pc:sldMk cId="3376530424" sldId="1121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748A1385-0ED2-4EC0-83FC-B34F4F996940}" dt="2022-06-05T09:55:35.854" v="2204" actId="313"/>
        <pc:sldMkLst>
          <pc:docMk/>
          <pc:sldMk cId="2050695117" sldId="1122"/>
        </pc:sldMkLst>
        <pc:spChg chg="mod">
          <ac:chgData name="Indu Sekhar Dantu" userId="4218edbc7ffe59d5" providerId="LiveId" clId="{748A1385-0ED2-4EC0-83FC-B34F4F996940}" dt="2022-06-05T09:55:35.854" v="2204" actId="313"/>
          <ac:spMkLst>
            <pc:docMk/>
            <pc:sldMk cId="2050695117" sldId="1122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748A1385-0ED2-4EC0-83FC-B34F4F996940}" dt="2022-06-05T09:53:34.029" v="2108" actId="20577"/>
        <pc:sldMkLst>
          <pc:docMk/>
          <pc:sldMk cId="643963475" sldId="1123"/>
        </pc:sldMkLst>
        <pc:spChg chg="mod">
          <ac:chgData name="Indu Sekhar Dantu" userId="4218edbc7ffe59d5" providerId="LiveId" clId="{748A1385-0ED2-4EC0-83FC-B34F4F996940}" dt="2022-06-05T09:53:34.029" v="2108" actId="20577"/>
          <ac:spMkLst>
            <pc:docMk/>
            <pc:sldMk cId="643963475" sldId="1123"/>
            <ac:spMk id="6" creationId="{1E67C5CA-1DA6-4C08-AA27-328FF86A088F}"/>
          </ac:spMkLst>
        </pc:spChg>
      </pc:sldChg>
      <pc:sldChg chg="modSp add del mod">
        <pc:chgData name="Indu Sekhar Dantu" userId="4218edbc7ffe59d5" providerId="LiveId" clId="{748A1385-0ED2-4EC0-83FC-B34F4F996940}" dt="2022-06-05T09:54:49.510" v="2199" actId="2696"/>
        <pc:sldMkLst>
          <pc:docMk/>
          <pc:sldMk cId="3777572556" sldId="1124"/>
        </pc:sldMkLst>
        <pc:spChg chg="mod">
          <ac:chgData name="Indu Sekhar Dantu" userId="4218edbc7ffe59d5" providerId="LiveId" clId="{748A1385-0ED2-4EC0-83FC-B34F4F996940}" dt="2022-06-05T09:54:41.575" v="2198" actId="6549"/>
          <ac:spMkLst>
            <pc:docMk/>
            <pc:sldMk cId="3777572556" sldId="1124"/>
            <ac:spMk id="6" creationId="{1E67C5CA-1DA6-4C08-AA27-328FF86A088F}"/>
          </ac:spMkLst>
        </pc:spChg>
      </pc:sldChg>
      <pc:sldChg chg="addSp delSp modSp add mod">
        <pc:chgData name="Indu Sekhar Dantu" userId="4218edbc7ffe59d5" providerId="LiveId" clId="{748A1385-0ED2-4EC0-83FC-B34F4F996940}" dt="2022-06-05T09:46:32.105" v="1810" actId="6549"/>
        <pc:sldMkLst>
          <pc:docMk/>
          <pc:sldMk cId="1484935710" sldId="1125"/>
        </pc:sldMkLst>
        <pc:spChg chg="mod">
          <ac:chgData name="Indu Sekhar Dantu" userId="4218edbc7ffe59d5" providerId="LiveId" clId="{748A1385-0ED2-4EC0-83FC-B34F4F996940}" dt="2022-06-05T09:45:30.558" v="1711" actId="6549"/>
          <ac:spMkLst>
            <pc:docMk/>
            <pc:sldMk cId="1484935710" sldId="1125"/>
            <ac:spMk id="4" creationId="{9F937A8C-31E1-4998-A5A1-CC933FF83C4E}"/>
          </ac:spMkLst>
        </pc:spChg>
        <pc:spChg chg="mod">
          <ac:chgData name="Indu Sekhar Dantu" userId="4218edbc7ffe59d5" providerId="LiveId" clId="{748A1385-0ED2-4EC0-83FC-B34F4F996940}" dt="2022-06-05T09:46:32.105" v="1810" actId="6549"/>
          <ac:spMkLst>
            <pc:docMk/>
            <pc:sldMk cId="1484935710" sldId="1125"/>
            <ac:spMk id="6" creationId="{1E67C5CA-1DA6-4C08-AA27-328FF86A088F}"/>
          </ac:spMkLst>
        </pc:spChg>
        <pc:picChg chg="add mod">
          <ac:chgData name="Indu Sekhar Dantu" userId="4218edbc7ffe59d5" providerId="LiveId" clId="{748A1385-0ED2-4EC0-83FC-B34F4F996940}" dt="2022-06-05T09:46:17.819" v="1746" actId="1038"/>
          <ac:picMkLst>
            <pc:docMk/>
            <pc:sldMk cId="1484935710" sldId="1125"/>
            <ac:picMk id="1026" creationId="{014DE3DC-55A4-D58F-B1A6-1135125B9738}"/>
          </ac:picMkLst>
        </pc:picChg>
        <pc:picChg chg="del">
          <ac:chgData name="Indu Sekhar Dantu" userId="4218edbc7ffe59d5" providerId="LiveId" clId="{748A1385-0ED2-4EC0-83FC-B34F4F996940}" dt="2022-06-05T09:46:11.079" v="1712" actId="478"/>
          <ac:picMkLst>
            <pc:docMk/>
            <pc:sldMk cId="1484935710" sldId="1125"/>
            <ac:picMk id="6146" creationId="{47CDADA4-BFF0-AB3E-F81B-BCAF8786831C}"/>
          </ac:picMkLst>
        </pc:picChg>
      </pc:sldChg>
      <pc:sldChg chg="addSp delSp modSp add mod">
        <pc:chgData name="Indu Sekhar Dantu" userId="4218edbc7ffe59d5" providerId="LiveId" clId="{748A1385-0ED2-4EC0-83FC-B34F4F996940}" dt="2022-06-05T09:48:56.231" v="1980" actId="20577"/>
        <pc:sldMkLst>
          <pc:docMk/>
          <pc:sldMk cId="293609015" sldId="1126"/>
        </pc:sldMkLst>
        <pc:spChg chg="mod">
          <ac:chgData name="Indu Sekhar Dantu" userId="4218edbc7ffe59d5" providerId="LiveId" clId="{748A1385-0ED2-4EC0-83FC-B34F4F996940}" dt="2022-06-05T09:48:12.770" v="1884" actId="6549"/>
          <ac:spMkLst>
            <pc:docMk/>
            <pc:sldMk cId="293609015" sldId="1126"/>
            <ac:spMk id="4" creationId="{9F937A8C-31E1-4998-A5A1-CC933FF83C4E}"/>
          </ac:spMkLst>
        </pc:spChg>
        <pc:spChg chg="mod">
          <ac:chgData name="Indu Sekhar Dantu" userId="4218edbc7ffe59d5" providerId="LiveId" clId="{748A1385-0ED2-4EC0-83FC-B34F4F996940}" dt="2022-06-05T09:48:56.231" v="1980" actId="20577"/>
          <ac:spMkLst>
            <pc:docMk/>
            <pc:sldMk cId="293609015" sldId="1126"/>
            <ac:spMk id="6" creationId="{1E67C5CA-1DA6-4C08-AA27-328FF86A088F}"/>
          </ac:spMkLst>
        </pc:spChg>
        <pc:picChg chg="del">
          <ac:chgData name="Indu Sekhar Dantu" userId="4218edbc7ffe59d5" providerId="LiveId" clId="{748A1385-0ED2-4EC0-83FC-B34F4F996940}" dt="2022-06-05T09:47:56.824" v="1812" actId="478"/>
          <ac:picMkLst>
            <pc:docMk/>
            <pc:sldMk cId="293609015" sldId="1126"/>
            <ac:picMk id="1026" creationId="{014DE3DC-55A4-D58F-B1A6-1135125B9738}"/>
          </ac:picMkLst>
        </pc:picChg>
        <pc:picChg chg="add mod">
          <ac:chgData name="Indu Sekhar Dantu" userId="4218edbc7ffe59d5" providerId="LiveId" clId="{748A1385-0ED2-4EC0-83FC-B34F4F996940}" dt="2022-06-05T09:48:04.689" v="1861" actId="1036"/>
          <ac:picMkLst>
            <pc:docMk/>
            <pc:sldMk cId="293609015" sldId="1126"/>
            <ac:picMk id="2050" creationId="{571775F3-A0E3-F3F7-FD7C-ABB45118153D}"/>
          </ac:picMkLst>
        </pc:picChg>
      </pc:sldChg>
    </pc:docChg>
  </pc:docChgLst>
  <pc:docChgLst>
    <pc:chgData name="Indu Sekhar Dantu" userId="4218edbc7ffe59d5" providerId="LiveId" clId="{FD229EBB-28DD-4429-BB10-69A7C2E5AF42}"/>
    <pc:docChg chg="undo custSel addSld delSld modSld sldOrd delMainMaster">
      <pc:chgData name="Indu Sekhar Dantu" userId="4218edbc7ffe59d5" providerId="LiveId" clId="{FD229EBB-28DD-4429-BB10-69A7C2E5AF42}" dt="2022-05-27T07:47:54.177" v="12103" actId="47"/>
      <pc:docMkLst>
        <pc:docMk/>
      </pc:docMkLst>
      <pc:sldChg chg="addSp delSp modSp mod">
        <pc:chgData name="Indu Sekhar Dantu" userId="4218edbc7ffe59d5" providerId="LiveId" clId="{FD229EBB-28DD-4429-BB10-69A7C2E5AF42}" dt="2022-05-27T06:14:33.816" v="10441" actId="207"/>
        <pc:sldMkLst>
          <pc:docMk/>
          <pc:sldMk cId="2475805559" sldId="257"/>
        </pc:sldMkLst>
        <pc:spChg chg="mod">
          <ac:chgData name="Indu Sekhar Dantu" userId="4218edbc7ffe59d5" providerId="LiveId" clId="{FD229EBB-28DD-4429-BB10-69A7C2E5AF42}" dt="2022-05-27T06:14:33.816" v="10441" actId="207"/>
          <ac:spMkLst>
            <pc:docMk/>
            <pc:sldMk cId="2475805559" sldId="257"/>
            <ac:spMk id="2" creationId="{1C21E816-31F5-48BB-BD02-D15F2F18B48A}"/>
          </ac:spMkLst>
        </pc:spChg>
        <pc:picChg chg="add mod">
          <ac:chgData name="Indu Sekhar Dantu" userId="4218edbc7ffe59d5" providerId="LiveId" clId="{FD229EBB-28DD-4429-BB10-69A7C2E5AF42}" dt="2022-05-24T13:06:15.214" v="245" actId="1035"/>
          <ac:picMkLst>
            <pc:docMk/>
            <pc:sldMk cId="2475805559" sldId="257"/>
            <ac:picMk id="3" creationId="{B86487A4-2CB8-53E4-3EA2-604B32D35458}"/>
          </ac:picMkLst>
        </pc:picChg>
        <pc:picChg chg="del">
          <ac:chgData name="Indu Sekhar Dantu" userId="4218edbc7ffe59d5" providerId="LiveId" clId="{FD229EBB-28DD-4429-BB10-69A7C2E5AF42}" dt="2022-05-24T13:05:42.957" v="173" actId="478"/>
          <ac:picMkLst>
            <pc:docMk/>
            <pc:sldMk cId="2475805559" sldId="257"/>
            <ac:picMk id="1026" creationId="{8BE81545-6893-433D-BD82-40AC631DC34D}"/>
          </ac:picMkLst>
        </pc:picChg>
      </pc:sldChg>
      <pc:sldChg chg="del">
        <pc:chgData name="Indu Sekhar Dantu" userId="4218edbc7ffe59d5" providerId="LiveId" clId="{FD229EBB-28DD-4429-BB10-69A7C2E5AF42}" dt="2022-05-24T13:06:39.458" v="257" actId="47"/>
        <pc:sldMkLst>
          <pc:docMk/>
          <pc:sldMk cId="0" sldId="354"/>
        </pc:sldMkLst>
      </pc:sldChg>
      <pc:sldChg chg="del">
        <pc:chgData name="Indu Sekhar Dantu" userId="4218edbc7ffe59d5" providerId="LiveId" clId="{FD229EBB-28DD-4429-BB10-69A7C2E5AF42}" dt="2022-05-24T13:06:40.065" v="258" actId="47"/>
        <pc:sldMkLst>
          <pc:docMk/>
          <pc:sldMk cId="486172694" sldId="355"/>
        </pc:sldMkLst>
      </pc:sldChg>
      <pc:sldChg chg="del">
        <pc:chgData name="Indu Sekhar Dantu" userId="4218edbc7ffe59d5" providerId="LiveId" clId="{FD229EBB-28DD-4429-BB10-69A7C2E5AF42}" dt="2022-05-24T13:06:40.291" v="259" actId="47"/>
        <pc:sldMkLst>
          <pc:docMk/>
          <pc:sldMk cId="4008209962" sldId="356"/>
        </pc:sldMkLst>
      </pc:sldChg>
      <pc:sldChg chg="del">
        <pc:chgData name="Indu Sekhar Dantu" userId="4218edbc7ffe59d5" providerId="LiveId" clId="{FD229EBB-28DD-4429-BB10-69A7C2E5AF42}" dt="2022-05-24T13:06:40.510" v="260" actId="47"/>
        <pc:sldMkLst>
          <pc:docMk/>
          <pc:sldMk cId="1972683190" sldId="357"/>
        </pc:sldMkLst>
      </pc:sldChg>
      <pc:sldChg chg="del">
        <pc:chgData name="Indu Sekhar Dantu" userId="4218edbc7ffe59d5" providerId="LiveId" clId="{FD229EBB-28DD-4429-BB10-69A7C2E5AF42}" dt="2022-05-24T13:06:58.544" v="271" actId="47"/>
        <pc:sldMkLst>
          <pc:docMk/>
          <pc:sldMk cId="1566927125" sldId="358"/>
        </pc:sldMkLst>
      </pc:sldChg>
      <pc:sldChg chg="del">
        <pc:chgData name="Indu Sekhar Dantu" userId="4218edbc7ffe59d5" providerId="LiveId" clId="{FD229EBB-28DD-4429-BB10-69A7C2E5AF42}" dt="2022-05-24T13:07:08.586" v="386" actId="47"/>
        <pc:sldMkLst>
          <pc:docMk/>
          <pc:sldMk cId="2437545167" sldId="359"/>
        </pc:sldMkLst>
      </pc:sldChg>
      <pc:sldChg chg="del">
        <pc:chgData name="Indu Sekhar Dantu" userId="4218edbc7ffe59d5" providerId="LiveId" clId="{FD229EBB-28DD-4429-BB10-69A7C2E5AF42}" dt="2022-05-24T13:07:08.629" v="388" actId="47"/>
        <pc:sldMkLst>
          <pc:docMk/>
          <pc:sldMk cId="1204296213" sldId="360"/>
        </pc:sldMkLst>
      </pc:sldChg>
      <pc:sldChg chg="del">
        <pc:chgData name="Indu Sekhar Dantu" userId="4218edbc7ffe59d5" providerId="LiveId" clId="{FD229EBB-28DD-4429-BB10-69A7C2E5AF42}" dt="2022-05-24T13:07:02.659" v="317" actId="47"/>
        <pc:sldMkLst>
          <pc:docMk/>
          <pc:sldMk cId="1616205635" sldId="361"/>
        </pc:sldMkLst>
      </pc:sldChg>
      <pc:sldChg chg="del">
        <pc:chgData name="Indu Sekhar Dantu" userId="4218edbc7ffe59d5" providerId="LiveId" clId="{FD229EBB-28DD-4429-BB10-69A7C2E5AF42}" dt="2022-05-24T13:07:02.733" v="319" actId="47"/>
        <pc:sldMkLst>
          <pc:docMk/>
          <pc:sldMk cId="2678275377" sldId="362"/>
        </pc:sldMkLst>
      </pc:sldChg>
      <pc:sldChg chg="del">
        <pc:chgData name="Indu Sekhar Dantu" userId="4218edbc7ffe59d5" providerId="LiveId" clId="{FD229EBB-28DD-4429-BB10-69A7C2E5AF42}" dt="2022-05-24T13:07:02.814" v="322" actId="47"/>
        <pc:sldMkLst>
          <pc:docMk/>
          <pc:sldMk cId="3612334738" sldId="363"/>
        </pc:sldMkLst>
      </pc:sldChg>
      <pc:sldChg chg="del">
        <pc:chgData name="Indu Sekhar Dantu" userId="4218edbc7ffe59d5" providerId="LiveId" clId="{FD229EBB-28DD-4429-BB10-69A7C2E5AF42}" dt="2022-05-24T13:07:02.849" v="323" actId="47"/>
        <pc:sldMkLst>
          <pc:docMk/>
          <pc:sldMk cId="85867123" sldId="364"/>
        </pc:sldMkLst>
      </pc:sldChg>
      <pc:sldChg chg="del">
        <pc:chgData name="Indu Sekhar Dantu" userId="4218edbc7ffe59d5" providerId="LiveId" clId="{FD229EBB-28DD-4429-BB10-69A7C2E5AF42}" dt="2022-05-24T13:07:02.908" v="325" actId="47"/>
        <pc:sldMkLst>
          <pc:docMk/>
          <pc:sldMk cId="3260549937" sldId="365"/>
        </pc:sldMkLst>
      </pc:sldChg>
      <pc:sldChg chg="del">
        <pc:chgData name="Indu Sekhar Dantu" userId="4218edbc7ffe59d5" providerId="LiveId" clId="{FD229EBB-28DD-4429-BB10-69A7C2E5AF42}" dt="2022-05-24T13:07:02.938" v="326" actId="47"/>
        <pc:sldMkLst>
          <pc:docMk/>
          <pc:sldMk cId="771311244" sldId="366"/>
        </pc:sldMkLst>
      </pc:sldChg>
      <pc:sldChg chg="del">
        <pc:chgData name="Indu Sekhar Dantu" userId="4218edbc7ffe59d5" providerId="LiveId" clId="{FD229EBB-28DD-4429-BB10-69A7C2E5AF42}" dt="2022-05-24T13:07:03.064" v="330" actId="47"/>
        <pc:sldMkLst>
          <pc:docMk/>
          <pc:sldMk cId="2103936051" sldId="367"/>
        </pc:sldMkLst>
      </pc:sldChg>
      <pc:sldChg chg="del">
        <pc:chgData name="Indu Sekhar Dantu" userId="4218edbc7ffe59d5" providerId="LiveId" clId="{FD229EBB-28DD-4429-BB10-69A7C2E5AF42}" dt="2022-05-24T13:07:03.155" v="333" actId="47"/>
        <pc:sldMkLst>
          <pc:docMk/>
          <pc:sldMk cId="734473845" sldId="368"/>
        </pc:sldMkLst>
      </pc:sldChg>
      <pc:sldChg chg="del">
        <pc:chgData name="Indu Sekhar Dantu" userId="4218edbc7ffe59d5" providerId="LiveId" clId="{FD229EBB-28DD-4429-BB10-69A7C2E5AF42}" dt="2022-05-24T13:07:03.179" v="334" actId="47"/>
        <pc:sldMkLst>
          <pc:docMk/>
          <pc:sldMk cId="823296681" sldId="369"/>
        </pc:sldMkLst>
      </pc:sldChg>
      <pc:sldChg chg="del">
        <pc:chgData name="Indu Sekhar Dantu" userId="4218edbc7ffe59d5" providerId="LiveId" clId="{FD229EBB-28DD-4429-BB10-69A7C2E5AF42}" dt="2022-05-24T13:07:03.211" v="335" actId="47"/>
        <pc:sldMkLst>
          <pc:docMk/>
          <pc:sldMk cId="508680404" sldId="370"/>
        </pc:sldMkLst>
      </pc:sldChg>
      <pc:sldChg chg="del">
        <pc:chgData name="Indu Sekhar Dantu" userId="4218edbc7ffe59d5" providerId="LiveId" clId="{FD229EBB-28DD-4429-BB10-69A7C2E5AF42}" dt="2022-05-24T13:07:03.281" v="337" actId="47"/>
        <pc:sldMkLst>
          <pc:docMk/>
          <pc:sldMk cId="3779490995" sldId="371"/>
        </pc:sldMkLst>
      </pc:sldChg>
      <pc:sldChg chg="del">
        <pc:chgData name="Indu Sekhar Dantu" userId="4218edbc7ffe59d5" providerId="LiveId" clId="{FD229EBB-28DD-4429-BB10-69A7C2E5AF42}" dt="2022-05-24T13:07:03.310" v="338" actId="47"/>
        <pc:sldMkLst>
          <pc:docMk/>
          <pc:sldMk cId="123973992" sldId="372"/>
        </pc:sldMkLst>
      </pc:sldChg>
      <pc:sldChg chg="del">
        <pc:chgData name="Indu Sekhar Dantu" userId="4218edbc7ffe59d5" providerId="LiveId" clId="{FD229EBB-28DD-4429-BB10-69A7C2E5AF42}" dt="2022-05-24T13:07:03.412" v="339" actId="47"/>
        <pc:sldMkLst>
          <pc:docMk/>
          <pc:sldMk cId="1261559001" sldId="373"/>
        </pc:sldMkLst>
      </pc:sldChg>
      <pc:sldChg chg="del">
        <pc:chgData name="Indu Sekhar Dantu" userId="4218edbc7ffe59d5" providerId="LiveId" clId="{FD229EBB-28DD-4429-BB10-69A7C2E5AF42}" dt="2022-05-24T13:07:04.417" v="342" actId="47"/>
        <pc:sldMkLst>
          <pc:docMk/>
          <pc:sldMk cId="2365174754" sldId="374"/>
        </pc:sldMkLst>
      </pc:sldChg>
      <pc:sldChg chg="del">
        <pc:chgData name="Indu Sekhar Dantu" userId="4218edbc7ffe59d5" providerId="LiveId" clId="{FD229EBB-28DD-4429-BB10-69A7C2E5AF42}" dt="2022-05-24T13:07:04.446" v="343" actId="47"/>
        <pc:sldMkLst>
          <pc:docMk/>
          <pc:sldMk cId="1540332158" sldId="375"/>
        </pc:sldMkLst>
      </pc:sldChg>
      <pc:sldChg chg="del">
        <pc:chgData name="Indu Sekhar Dantu" userId="4218edbc7ffe59d5" providerId="LiveId" clId="{FD229EBB-28DD-4429-BB10-69A7C2E5AF42}" dt="2022-05-24T13:07:04.479" v="344" actId="47"/>
        <pc:sldMkLst>
          <pc:docMk/>
          <pc:sldMk cId="4169429377" sldId="376"/>
        </pc:sldMkLst>
      </pc:sldChg>
      <pc:sldChg chg="del">
        <pc:chgData name="Indu Sekhar Dantu" userId="4218edbc7ffe59d5" providerId="LiveId" clId="{FD229EBB-28DD-4429-BB10-69A7C2E5AF42}" dt="2022-05-24T13:07:04.527" v="346" actId="47"/>
        <pc:sldMkLst>
          <pc:docMk/>
          <pc:sldMk cId="2493816137" sldId="377"/>
        </pc:sldMkLst>
      </pc:sldChg>
      <pc:sldChg chg="del">
        <pc:chgData name="Indu Sekhar Dantu" userId="4218edbc7ffe59d5" providerId="LiveId" clId="{FD229EBB-28DD-4429-BB10-69A7C2E5AF42}" dt="2022-05-24T13:07:04.682" v="351" actId="47"/>
        <pc:sldMkLst>
          <pc:docMk/>
          <pc:sldMk cId="3834549165" sldId="378"/>
        </pc:sldMkLst>
      </pc:sldChg>
      <pc:sldChg chg="del">
        <pc:chgData name="Indu Sekhar Dantu" userId="4218edbc7ffe59d5" providerId="LiveId" clId="{FD229EBB-28DD-4429-BB10-69A7C2E5AF42}" dt="2022-05-24T13:07:04.879" v="357" actId="47"/>
        <pc:sldMkLst>
          <pc:docMk/>
          <pc:sldMk cId="1302099455" sldId="379"/>
        </pc:sldMkLst>
      </pc:sldChg>
      <pc:sldChg chg="del">
        <pc:chgData name="Indu Sekhar Dantu" userId="4218edbc7ffe59d5" providerId="LiveId" clId="{FD229EBB-28DD-4429-BB10-69A7C2E5AF42}" dt="2022-05-24T13:07:04.910" v="358" actId="47"/>
        <pc:sldMkLst>
          <pc:docMk/>
          <pc:sldMk cId="1814743193" sldId="380"/>
        </pc:sldMkLst>
      </pc:sldChg>
      <pc:sldChg chg="del">
        <pc:chgData name="Indu Sekhar Dantu" userId="4218edbc7ffe59d5" providerId="LiveId" clId="{FD229EBB-28DD-4429-BB10-69A7C2E5AF42}" dt="2022-05-24T13:07:04.937" v="359" actId="47"/>
        <pc:sldMkLst>
          <pc:docMk/>
          <pc:sldMk cId="529876977" sldId="381"/>
        </pc:sldMkLst>
      </pc:sldChg>
      <pc:sldChg chg="modSp mod">
        <pc:chgData name="Indu Sekhar Dantu" userId="4218edbc7ffe59d5" providerId="LiveId" clId="{FD229EBB-28DD-4429-BB10-69A7C2E5AF42}" dt="2022-05-27T06:21:41.742" v="10466" actId="27636"/>
        <pc:sldMkLst>
          <pc:docMk/>
          <pc:sldMk cId="551553518" sldId="382"/>
        </pc:sldMkLst>
        <pc:spChg chg="mod">
          <ac:chgData name="Indu Sekhar Dantu" userId="4218edbc7ffe59d5" providerId="LiveId" clId="{FD229EBB-28DD-4429-BB10-69A7C2E5AF42}" dt="2022-05-27T06:21:41.742" v="10466" actId="27636"/>
          <ac:spMkLst>
            <pc:docMk/>
            <pc:sldMk cId="551553518" sldId="382"/>
            <ac:spMk id="5" creationId="{80573453-EFB3-447D-80A7-DC68DC74E523}"/>
          </ac:spMkLst>
        </pc:spChg>
      </pc:sldChg>
      <pc:sldChg chg="del">
        <pc:chgData name="Indu Sekhar Dantu" userId="4218edbc7ffe59d5" providerId="LiveId" clId="{FD229EBB-28DD-4429-BB10-69A7C2E5AF42}" dt="2022-05-24T13:06:58.597" v="273" actId="47"/>
        <pc:sldMkLst>
          <pc:docMk/>
          <pc:sldMk cId="2249925127" sldId="383"/>
        </pc:sldMkLst>
      </pc:sldChg>
      <pc:sldChg chg="del">
        <pc:chgData name="Indu Sekhar Dantu" userId="4218edbc7ffe59d5" providerId="LiveId" clId="{FD229EBB-28DD-4429-BB10-69A7C2E5AF42}" dt="2022-05-24T13:06:58.754" v="278" actId="47"/>
        <pc:sldMkLst>
          <pc:docMk/>
          <pc:sldMk cId="2923368435" sldId="384"/>
        </pc:sldMkLst>
      </pc:sldChg>
      <pc:sldChg chg="del">
        <pc:chgData name="Indu Sekhar Dantu" userId="4218edbc7ffe59d5" providerId="LiveId" clId="{FD229EBB-28DD-4429-BB10-69A7C2E5AF42}" dt="2022-05-24T13:06:58.962" v="285" actId="47"/>
        <pc:sldMkLst>
          <pc:docMk/>
          <pc:sldMk cId="3979775313" sldId="385"/>
        </pc:sldMkLst>
      </pc:sldChg>
      <pc:sldChg chg="del">
        <pc:chgData name="Indu Sekhar Dantu" userId="4218edbc7ffe59d5" providerId="LiveId" clId="{FD229EBB-28DD-4429-BB10-69A7C2E5AF42}" dt="2022-05-24T13:06:59.293" v="287" actId="47"/>
        <pc:sldMkLst>
          <pc:docMk/>
          <pc:sldMk cId="2564057013" sldId="386"/>
        </pc:sldMkLst>
      </pc:sldChg>
      <pc:sldChg chg="del">
        <pc:chgData name="Indu Sekhar Dantu" userId="4218edbc7ffe59d5" providerId="LiveId" clId="{FD229EBB-28DD-4429-BB10-69A7C2E5AF42}" dt="2022-05-24T13:07:01.526" v="301" actId="47"/>
        <pc:sldMkLst>
          <pc:docMk/>
          <pc:sldMk cId="505081213" sldId="387"/>
        </pc:sldMkLst>
      </pc:sldChg>
      <pc:sldChg chg="del">
        <pc:chgData name="Indu Sekhar Dantu" userId="4218edbc7ffe59d5" providerId="LiveId" clId="{FD229EBB-28DD-4429-BB10-69A7C2E5AF42}" dt="2022-05-24T13:07:02.292" v="305" actId="47"/>
        <pc:sldMkLst>
          <pc:docMk/>
          <pc:sldMk cId="3378924960" sldId="388"/>
        </pc:sldMkLst>
      </pc:sldChg>
      <pc:sldChg chg="del">
        <pc:chgData name="Indu Sekhar Dantu" userId="4218edbc7ffe59d5" providerId="LiveId" clId="{FD229EBB-28DD-4429-BB10-69A7C2E5AF42}" dt="2022-05-24T13:07:02.334" v="307" actId="47"/>
        <pc:sldMkLst>
          <pc:docMk/>
          <pc:sldMk cId="3971659013" sldId="389"/>
        </pc:sldMkLst>
      </pc:sldChg>
      <pc:sldChg chg="del">
        <pc:chgData name="Indu Sekhar Dantu" userId="4218edbc7ffe59d5" providerId="LiveId" clId="{FD229EBB-28DD-4429-BB10-69A7C2E5AF42}" dt="2022-05-24T13:07:07.458" v="379" actId="47"/>
        <pc:sldMkLst>
          <pc:docMk/>
          <pc:sldMk cId="2894929325" sldId="391"/>
        </pc:sldMkLst>
      </pc:sldChg>
      <pc:sldChg chg="del">
        <pc:chgData name="Indu Sekhar Dantu" userId="4218edbc7ffe59d5" providerId="LiveId" clId="{FD229EBB-28DD-4429-BB10-69A7C2E5AF42}" dt="2022-05-24T13:07:07.498" v="381" actId="47"/>
        <pc:sldMkLst>
          <pc:docMk/>
          <pc:sldMk cId="2160923695" sldId="392"/>
        </pc:sldMkLst>
      </pc:sldChg>
      <pc:sldChg chg="del">
        <pc:chgData name="Indu Sekhar Dantu" userId="4218edbc7ffe59d5" providerId="LiveId" clId="{FD229EBB-28DD-4429-BB10-69A7C2E5AF42}" dt="2022-05-24T13:07:07.517" v="382" actId="47"/>
        <pc:sldMkLst>
          <pc:docMk/>
          <pc:sldMk cId="2214585" sldId="393"/>
        </pc:sldMkLst>
      </pc:sldChg>
      <pc:sldChg chg="del">
        <pc:chgData name="Indu Sekhar Dantu" userId="4218edbc7ffe59d5" providerId="LiveId" clId="{FD229EBB-28DD-4429-BB10-69A7C2E5AF42}" dt="2022-05-24T13:07:08.018" v="384" actId="47"/>
        <pc:sldMkLst>
          <pc:docMk/>
          <pc:sldMk cId="243485762" sldId="394"/>
        </pc:sldMkLst>
      </pc:sldChg>
      <pc:sldChg chg="del">
        <pc:chgData name="Indu Sekhar Dantu" userId="4218edbc7ffe59d5" providerId="LiveId" clId="{FD229EBB-28DD-4429-BB10-69A7C2E5AF42}" dt="2022-05-24T13:06:58.517" v="270" actId="47"/>
        <pc:sldMkLst>
          <pc:docMk/>
          <pc:sldMk cId="407225133" sldId="395"/>
        </pc:sldMkLst>
      </pc:sldChg>
      <pc:sldChg chg="del">
        <pc:chgData name="Indu Sekhar Dantu" userId="4218edbc7ffe59d5" providerId="LiveId" clId="{FD229EBB-28DD-4429-BB10-69A7C2E5AF42}" dt="2022-05-24T13:06:58.939" v="284" actId="47"/>
        <pc:sldMkLst>
          <pc:docMk/>
          <pc:sldMk cId="215810723" sldId="396"/>
        </pc:sldMkLst>
      </pc:sldChg>
      <pc:sldChg chg="del">
        <pc:chgData name="Indu Sekhar Dantu" userId="4218edbc7ffe59d5" providerId="LiveId" clId="{FD229EBB-28DD-4429-BB10-69A7C2E5AF42}" dt="2022-05-24T13:07:01.730" v="302" actId="47"/>
        <pc:sldMkLst>
          <pc:docMk/>
          <pc:sldMk cId="2196481458" sldId="397"/>
        </pc:sldMkLst>
      </pc:sldChg>
      <pc:sldChg chg="del">
        <pc:chgData name="Indu Sekhar Dantu" userId="4218edbc7ffe59d5" providerId="LiveId" clId="{FD229EBB-28DD-4429-BB10-69A7C2E5AF42}" dt="2022-05-24T13:07:07.423" v="378" actId="47"/>
        <pc:sldMkLst>
          <pc:docMk/>
          <pc:sldMk cId="2427502040" sldId="398"/>
        </pc:sldMkLst>
      </pc:sldChg>
      <pc:sldChg chg="del">
        <pc:chgData name="Indu Sekhar Dantu" userId="4218edbc7ffe59d5" providerId="LiveId" clId="{FD229EBB-28DD-4429-BB10-69A7C2E5AF42}" dt="2022-05-24T13:07:07.552" v="383" actId="47"/>
        <pc:sldMkLst>
          <pc:docMk/>
          <pc:sldMk cId="3300592410" sldId="399"/>
        </pc:sldMkLst>
      </pc:sldChg>
      <pc:sldChg chg="del">
        <pc:chgData name="Indu Sekhar Dantu" userId="4218edbc7ffe59d5" providerId="LiveId" clId="{FD229EBB-28DD-4429-BB10-69A7C2E5AF42}" dt="2022-05-24T13:07:02.615" v="315" actId="47"/>
        <pc:sldMkLst>
          <pc:docMk/>
          <pc:sldMk cId="3963259181" sldId="400"/>
        </pc:sldMkLst>
      </pc:sldChg>
      <pc:sldChg chg="del">
        <pc:chgData name="Indu Sekhar Dantu" userId="4218edbc7ffe59d5" providerId="LiveId" clId="{FD229EBB-28DD-4429-BB10-69A7C2E5AF42}" dt="2022-05-24T13:06:57.775" v="268" actId="47"/>
        <pc:sldMkLst>
          <pc:docMk/>
          <pc:sldMk cId="1613126142" sldId="401"/>
        </pc:sldMkLst>
      </pc:sldChg>
      <pc:sldChg chg="del">
        <pc:chgData name="Indu Sekhar Dantu" userId="4218edbc7ffe59d5" providerId="LiveId" clId="{FD229EBB-28DD-4429-BB10-69A7C2E5AF42}" dt="2022-05-24T13:06:58.695" v="276" actId="47"/>
        <pc:sldMkLst>
          <pc:docMk/>
          <pc:sldMk cId="614064819" sldId="402"/>
        </pc:sldMkLst>
      </pc:sldChg>
      <pc:sldChg chg="del">
        <pc:chgData name="Indu Sekhar Dantu" userId="4218edbc7ffe59d5" providerId="LiveId" clId="{FD229EBB-28DD-4429-BB10-69A7C2E5AF42}" dt="2022-05-24T13:06:58.880" v="282" actId="47"/>
        <pc:sldMkLst>
          <pc:docMk/>
          <pc:sldMk cId="2435130084" sldId="403"/>
        </pc:sldMkLst>
      </pc:sldChg>
      <pc:sldChg chg="del">
        <pc:chgData name="Indu Sekhar Dantu" userId="4218edbc7ffe59d5" providerId="LiveId" clId="{FD229EBB-28DD-4429-BB10-69A7C2E5AF42}" dt="2022-05-24T13:06:58.783" v="279" actId="47"/>
        <pc:sldMkLst>
          <pc:docMk/>
          <pc:sldMk cId="1632587071" sldId="404"/>
        </pc:sldMkLst>
      </pc:sldChg>
      <pc:sldChg chg="del">
        <pc:chgData name="Indu Sekhar Dantu" userId="4218edbc7ffe59d5" providerId="LiveId" clId="{FD229EBB-28DD-4429-BB10-69A7C2E5AF42}" dt="2022-05-24T13:06:58.824" v="280" actId="47"/>
        <pc:sldMkLst>
          <pc:docMk/>
          <pc:sldMk cId="3312910687" sldId="405"/>
        </pc:sldMkLst>
      </pc:sldChg>
      <pc:sldChg chg="del">
        <pc:chgData name="Indu Sekhar Dantu" userId="4218edbc7ffe59d5" providerId="LiveId" clId="{FD229EBB-28DD-4429-BB10-69A7C2E5AF42}" dt="2022-05-24T13:06:58.845" v="281" actId="47"/>
        <pc:sldMkLst>
          <pc:docMk/>
          <pc:sldMk cId="740851685" sldId="406"/>
        </pc:sldMkLst>
      </pc:sldChg>
      <pc:sldChg chg="del">
        <pc:chgData name="Indu Sekhar Dantu" userId="4218edbc7ffe59d5" providerId="LiveId" clId="{FD229EBB-28DD-4429-BB10-69A7C2E5AF42}" dt="2022-05-24T13:06:59.817" v="289" actId="47"/>
        <pc:sldMkLst>
          <pc:docMk/>
          <pc:sldMk cId="1304722796" sldId="407"/>
        </pc:sldMkLst>
      </pc:sldChg>
      <pc:sldChg chg="del">
        <pc:chgData name="Indu Sekhar Dantu" userId="4218edbc7ffe59d5" providerId="LiveId" clId="{FD229EBB-28DD-4429-BB10-69A7C2E5AF42}" dt="2022-05-24T13:06:59.872" v="291" actId="47"/>
        <pc:sldMkLst>
          <pc:docMk/>
          <pc:sldMk cId="3614066602" sldId="408"/>
        </pc:sldMkLst>
      </pc:sldChg>
      <pc:sldChg chg="del">
        <pc:chgData name="Indu Sekhar Dantu" userId="4218edbc7ffe59d5" providerId="LiveId" clId="{FD229EBB-28DD-4429-BB10-69A7C2E5AF42}" dt="2022-05-24T13:07:00.054" v="297" actId="47"/>
        <pc:sldMkLst>
          <pc:docMk/>
          <pc:sldMk cId="3671949327" sldId="409"/>
        </pc:sldMkLst>
      </pc:sldChg>
      <pc:sldChg chg="del">
        <pc:chgData name="Indu Sekhar Dantu" userId="4218edbc7ffe59d5" providerId="LiveId" clId="{FD229EBB-28DD-4429-BB10-69A7C2E5AF42}" dt="2022-05-24T13:07:00.736" v="299" actId="47"/>
        <pc:sldMkLst>
          <pc:docMk/>
          <pc:sldMk cId="3044640258" sldId="410"/>
        </pc:sldMkLst>
      </pc:sldChg>
      <pc:sldChg chg="del">
        <pc:chgData name="Indu Sekhar Dantu" userId="4218edbc7ffe59d5" providerId="LiveId" clId="{FD229EBB-28DD-4429-BB10-69A7C2E5AF42}" dt="2022-05-24T13:07:01.014" v="300" actId="47"/>
        <pc:sldMkLst>
          <pc:docMk/>
          <pc:sldMk cId="978025208" sldId="411"/>
        </pc:sldMkLst>
      </pc:sldChg>
      <pc:sldChg chg="del">
        <pc:chgData name="Indu Sekhar Dantu" userId="4218edbc7ffe59d5" providerId="LiveId" clId="{FD229EBB-28DD-4429-BB10-69A7C2E5AF42}" dt="2022-05-24T13:06:59.972" v="294" actId="47"/>
        <pc:sldMkLst>
          <pc:docMk/>
          <pc:sldMk cId="211586640" sldId="413"/>
        </pc:sldMkLst>
      </pc:sldChg>
      <pc:sldChg chg="del">
        <pc:chgData name="Indu Sekhar Dantu" userId="4218edbc7ffe59d5" providerId="LiveId" clId="{FD229EBB-28DD-4429-BB10-69A7C2E5AF42}" dt="2022-05-24T13:07:02.265" v="304" actId="47"/>
        <pc:sldMkLst>
          <pc:docMk/>
          <pc:sldMk cId="757508489" sldId="414"/>
        </pc:sldMkLst>
      </pc:sldChg>
      <pc:sldChg chg="del">
        <pc:chgData name="Indu Sekhar Dantu" userId="4218edbc7ffe59d5" providerId="LiveId" clId="{FD229EBB-28DD-4429-BB10-69A7C2E5AF42}" dt="2022-05-24T13:07:02.226" v="303" actId="47"/>
        <pc:sldMkLst>
          <pc:docMk/>
          <pc:sldMk cId="447486575" sldId="415"/>
        </pc:sldMkLst>
      </pc:sldChg>
      <pc:sldChg chg="del">
        <pc:chgData name="Indu Sekhar Dantu" userId="4218edbc7ffe59d5" providerId="LiveId" clId="{FD229EBB-28DD-4429-BB10-69A7C2E5AF42}" dt="2022-05-24T13:07:02.396" v="309" actId="47"/>
        <pc:sldMkLst>
          <pc:docMk/>
          <pc:sldMk cId="446593448" sldId="416"/>
        </pc:sldMkLst>
      </pc:sldChg>
      <pc:sldChg chg="del">
        <pc:chgData name="Indu Sekhar Dantu" userId="4218edbc7ffe59d5" providerId="LiveId" clId="{FD229EBB-28DD-4429-BB10-69A7C2E5AF42}" dt="2022-05-24T13:07:02.486" v="311" actId="47"/>
        <pc:sldMkLst>
          <pc:docMk/>
          <pc:sldMk cId="3446662155" sldId="417"/>
        </pc:sldMkLst>
      </pc:sldChg>
      <pc:sldChg chg="del">
        <pc:chgData name="Indu Sekhar Dantu" userId="4218edbc7ffe59d5" providerId="LiveId" clId="{FD229EBB-28DD-4429-BB10-69A7C2E5AF42}" dt="2022-05-24T13:07:02.555" v="313" actId="47"/>
        <pc:sldMkLst>
          <pc:docMk/>
          <pc:sldMk cId="1117776714" sldId="418"/>
        </pc:sldMkLst>
      </pc:sldChg>
      <pc:sldChg chg="del">
        <pc:chgData name="Indu Sekhar Dantu" userId="4218edbc7ffe59d5" providerId="LiveId" clId="{FD229EBB-28DD-4429-BB10-69A7C2E5AF42}" dt="2022-05-24T13:06:57.563" v="267" actId="47"/>
        <pc:sldMkLst>
          <pc:docMk/>
          <pc:sldMk cId="3687890328" sldId="419"/>
        </pc:sldMkLst>
      </pc:sldChg>
      <pc:sldChg chg="del">
        <pc:chgData name="Indu Sekhar Dantu" userId="4218edbc7ffe59d5" providerId="LiveId" clId="{FD229EBB-28DD-4429-BB10-69A7C2E5AF42}" dt="2022-05-24T13:06:58.576" v="272" actId="47"/>
        <pc:sldMkLst>
          <pc:docMk/>
          <pc:sldMk cId="2367638308" sldId="420"/>
        </pc:sldMkLst>
      </pc:sldChg>
      <pc:sldChg chg="del">
        <pc:chgData name="Indu Sekhar Dantu" userId="4218edbc7ffe59d5" providerId="LiveId" clId="{FD229EBB-28DD-4429-BB10-69A7C2E5AF42}" dt="2022-05-24T13:06:58.663" v="275" actId="47"/>
        <pc:sldMkLst>
          <pc:docMk/>
          <pc:sldMk cId="1828337717" sldId="421"/>
        </pc:sldMkLst>
      </pc:sldChg>
      <pc:sldChg chg="del">
        <pc:chgData name="Indu Sekhar Dantu" userId="4218edbc7ffe59d5" providerId="LiveId" clId="{FD229EBB-28DD-4429-BB10-69A7C2E5AF42}" dt="2022-05-24T13:06:58.715" v="277" actId="47"/>
        <pc:sldMkLst>
          <pc:docMk/>
          <pc:sldMk cId="2096785412" sldId="422"/>
        </pc:sldMkLst>
      </pc:sldChg>
      <pc:sldChg chg="del">
        <pc:chgData name="Indu Sekhar Dantu" userId="4218edbc7ffe59d5" providerId="LiveId" clId="{FD229EBB-28DD-4429-BB10-69A7C2E5AF42}" dt="2022-05-24T13:06:58.899" v="283" actId="47"/>
        <pc:sldMkLst>
          <pc:docMk/>
          <pc:sldMk cId="3900194621" sldId="423"/>
        </pc:sldMkLst>
      </pc:sldChg>
      <pc:sldChg chg="del">
        <pc:chgData name="Indu Sekhar Dantu" userId="4218edbc7ffe59d5" providerId="LiveId" clId="{FD229EBB-28DD-4429-BB10-69A7C2E5AF42}" dt="2022-05-24T13:06:59.004" v="286" actId="47"/>
        <pc:sldMkLst>
          <pc:docMk/>
          <pc:sldMk cId="292162609" sldId="424"/>
        </pc:sldMkLst>
      </pc:sldChg>
      <pc:sldChg chg="del">
        <pc:chgData name="Indu Sekhar Dantu" userId="4218edbc7ffe59d5" providerId="LiveId" clId="{FD229EBB-28DD-4429-BB10-69A7C2E5AF42}" dt="2022-05-24T13:06:59.795" v="288" actId="47"/>
        <pc:sldMkLst>
          <pc:docMk/>
          <pc:sldMk cId="1061253428" sldId="425"/>
        </pc:sldMkLst>
      </pc:sldChg>
      <pc:sldChg chg="del">
        <pc:chgData name="Indu Sekhar Dantu" userId="4218edbc7ffe59d5" providerId="LiveId" clId="{FD229EBB-28DD-4429-BB10-69A7C2E5AF42}" dt="2022-05-24T13:06:59.838" v="290" actId="47"/>
        <pc:sldMkLst>
          <pc:docMk/>
          <pc:sldMk cId="1893249245" sldId="426"/>
        </pc:sldMkLst>
      </pc:sldChg>
      <pc:sldChg chg="del">
        <pc:chgData name="Indu Sekhar Dantu" userId="4218edbc7ffe59d5" providerId="LiveId" clId="{FD229EBB-28DD-4429-BB10-69A7C2E5AF42}" dt="2022-05-24T13:06:59.908" v="292" actId="47"/>
        <pc:sldMkLst>
          <pc:docMk/>
          <pc:sldMk cId="2311694766" sldId="427"/>
        </pc:sldMkLst>
      </pc:sldChg>
      <pc:sldChg chg="del">
        <pc:chgData name="Indu Sekhar Dantu" userId="4218edbc7ffe59d5" providerId="LiveId" clId="{FD229EBB-28DD-4429-BB10-69A7C2E5AF42}" dt="2022-05-24T13:06:59.933" v="293" actId="47"/>
        <pc:sldMkLst>
          <pc:docMk/>
          <pc:sldMk cId="960191521" sldId="428"/>
        </pc:sldMkLst>
      </pc:sldChg>
      <pc:sldChg chg="del">
        <pc:chgData name="Indu Sekhar Dantu" userId="4218edbc7ffe59d5" providerId="LiveId" clId="{FD229EBB-28DD-4429-BB10-69A7C2E5AF42}" dt="2022-05-24T13:06:59.998" v="295" actId="47"/>
        <pc:sldMkLst>
          <pc:docMk/>
          <pc:sldMk cId="3661318246" sldId="429"/>
        </pc:sldMkLst>
      </pc:sldChg>
      <pc:sldChg chg="del">
        <pc:chgData name="Indu Sekhar Dantu" userId="4218edbc7ffe59d5" providerId="LiveId" clId="{FD229EBB-28DD-4429-BB10-69A7C2E5AF42}" dt="2022-05-24T13:07:00.096" v="298" actId="47"/>
        <pc:sldMkLst>
          <pc:docMk/>
          <pc:sldMk cId="2386644200" sldId="430"/>
        </pc:sldMkLst>
      </pc:sldChg>
      <pc:sldChg chg="del">
        <pc:chgData name="Indu Sekhar Dantu" userId="4218edbc7ffe59d5" providerId="LiveId" clId="{FD229EBB-28DD-4429-BB10-69A7C2E5AF42}" dt="2022-05-24T13:07:02.314" v="306" actId="47"/>
        <pc:sldMkLst>
          <pc:docMk/>
          <pc:sldMk cId="899433278" sldId="431"/>
        </pc:sldMkLst>
      </pc:sldChg>
      <pc:sldChg chg="del">
        <pc:chgData name="Indu Sekhar Dantu" userId="4218edbc7ffe59d5" providerId="LiveId" clId="{FD229EBB-28DD-4429-BB10-69A7C2E5AF42}" dt="2022-05-24T13:07:02.370" v="308" actId="47"/>
        <pc:sldMkLst>
          <pc:docMk/>
          <pc:sldMk cId="1252904162" sldId="432"/>
        </pc:sldMkLst>
      </pc:sldChg>
      <pc:sldChg chg="del">
        <pc:chgData name="Indu Sekhar Dantu" userId="4218edbc7ffe59d5" providerId="LiveId" clId="{FD229EBB-28DD-4429-BB10-69A7C2E5AF42}" dt="2022-05-24T13:07:02.465" v="310" actId="47"/>
        <pc:sldMkLst>
          <pc:docMk/>
          <pc:sldMk cId="1619479753" sldId="434"/>
        </pc:sldMkLst>
      </pc:sldChg>
      <pc:sldChg chg="del">
        <pc:chgData name="Indu Sekhar Dantu" userId="4218edbc7ffe59d5" providerId="LiveId" clId="{FD229EBB-28DD-4429-BB10-69A7C2E5AF42}" dt="2022-05-24T13:07:02.520" v="312" actId="47"/>
        <pc:sldMkLst>
          <pc:docMk/>
          <pc:sldMk cId="2782095536" sldId="435"/>
        </pc:sldMkLst>
      </pc:sldChg>
      <pc:sldChg chg="del">
        <pc:chgData name="Indu Sekhar Dantu" userId="4218edbc7ffe59d5" providerId="LiveId" clId="{FD229EBB-28DD-4429-BB10-69A7C2E5AF42}" dt="2022-05-24T13:07:02.577" v="314" actId="47"/>
        <pc:sldMkLst>
          <pc:docMk/>
          <pc:sldMk cId="4251344282" sldId="436"/>
        </pc:sldMkLst>
      </pc:sldChg>
      <pc:sldChg chg="del">
        <pc:chgData name="Indu Sekhar Dantu" userId="4218edbc7ffe59d5" providerId="LiveId" clId="{FD229EBB-28DD-4429-BB10-69A7C2E5AF42}" dt="2022-05-24T13:07:02.635" v="316" actId="47"/>
        <pc:sldMkLst>
          <pc:docMk/>
          <pc:sldMk cId="2221559800" sldId="437"/>
        </pc:sldMkLst>
      </pc:sldChg>
      <pc:sldChg chg="del">
        <pc:chgData name="Indu Sekhar Dantu" userId="4218edbc7ffe59d5" providerId="LiveId" clId="{FD229EBB-28DD-4429-BB10-69A7C2E5AF42}" dt="2022-05-24T13:07:07.485" v="380" actId="47"/>
        <pc:sldMkLst>
          <pc:docMk/>
          <pc:sldMk cId="1633480972" sldId="438"/>
        </pc:sldMkLst>
      </pc:sldChg>
      <pc:sldChg chg="del">
        <pc:chgData name="Indu Sekhar Dantu" userId="4218edbc7ffe59d5" providerId="LiveId" clId="{FD229EBB-28DD-4429-BB10-69A7C2E5AF42}" dt="2022-05-24T13:07:08.544" v="385" actId="47"/>
        <pc:sldMkLst>
          <pc:docMk/>
          <pc:sldMk cId="1839396359" sldId="439"/>
        </pc:sldMkLst>
      </pc:sldChg>
      <pc:sldChg chg="del">
        <pc:chgData name="Indu Sekhar Dantu" userId="4218edbc7ffe59d5" providerId="LiveId" clId="{FD229EBB-28DD-4429-BB10-69A7C2E5AF42}" dt="2022-05-24T13:07:08.610" v="387" actId="47"/>
        <pc:sldMkLst>
          <pc:docMk/>
          <pc:sldMk cId="2989995504" sldId="440"/>
        </pc:sldMkLst>
      </pc:sldChg>
      <pc:sldChg chg="del">
        <pc:chgData name="Indu Sekhar Dantu" userId="4218edbc7ffe59d5" providerId="LiveId" clId="{FD229EBB-28DD-4429-BB10-69A7C2E5AF42}" dt="2022-05-24T13:07:02.786" v="321" actId="47"/>
        <pc:sldMkLst>
          <pc:docMk/>
          <pc:sldMk cId="2337427606" sldId="441"/>
        </pc:sldMkLst>
      </pc:sldChg>
      <pc:sldChg chg="del">
        <pc:chgData name="Indu Sekhar Dantu" userId="4218edbc7ffe59d5" providerId="LiveId" clId="{FD229EBB-28DD-4429-BB10-69A7C2E5AF42}" dt="2022-05-24T13:07:02.877" v="324" actId="47"/>
        <pc:sldMkLst>
          <pc:docMk/>
          <pc:sldMk cId="1233100624" sldId="442"/>
        </pc:sldMkLst>
      </pc:sldChg>
      <pc:sldChg chg="del">
        <pc:chgData name="Indu Sekhar Dantu" userId="4218edbc7ffe59d5" providerId="LiveId" clId="{FD229EBB-28DD-4429-BB10-69A7C2E5AF42}" dt="2022-05-24T13:07:02.999" v="328" actId="47"/>
        <pc:sldMkLst>
          <pc:docMk/>
          <pc:sldMk cId="3852452167" sldId="443"/>
        </pc:sldMkLst>
      </pc:sldChg>
      <pc:sldChg chg="del">
        <pc:chgData name="Indu Sekhar Dantu" userId="4218edbc7ffe59d5" providerId="LiveId" clId="{FD229EBB-28DD-4429-BB10-69A7C2E5AF42}" dt="2022-05-24T13:07:03.104" v="331" actId="47"/>
        <pc:sldMkLst>
          <pc:docMk/>
          <pc:sldMk cId="1893053942" sldId="444"/>
        </pc:sldMkLst>
      </pc:sldChg>
      <pc:sldChg chg="del">
        <pc:chgData name="Indu Sekhar Dantu" userId="4218edbc7ffe59d5" providerId="LiveId" clId="{FD229EBB-28DD-4429-BB10-69A7C2E5AF42}" dt="2022-05-24T13:07:02.965" v="327" actId="47"/>
        <pc:sldMkLst>
          <pc:docMk/>
          <pc:sldMk cId="59899405" sldId="445"/>
        </pc:sldMkLst>
      </pc:sldChg>
      <pc:sldChg chg="del">
        <pc:chgData name="Indu Sekhar Dantu" userId="4218edbc7ffe59d5" providerId="LiveId" clId="{FD229EBB-28DD-4429-BB10-69A7C2E5AF42}" dt="2022-05-24T13:07:03.036" v="329" actId="47"/>
        <pc:sldMkLst>
          <pc:docMk/>
          <pc:sldMk cId="1876863720" sldId="446"/>
        </pc:sldMkLst>
      </pc:sldChg>
      <pc:sldChg chg="del">
        <pc:chgData name="Indu Sekhar Dantu" userId="4218edbc7ffe59d5" providerId="LiveId" clId="{FD229EBB-28DD-4429-BB10-69A7C2E5AF42}" dt="2022-05-24T13:07:03.136" v="332" actId="47"/>
        <pc:sldMkLst>
          <pc:docMk/>
          <pc:sldMk cId="3439835100" sldId="448"/>
        </pc:sldMkLst>
      </pc:sldChg>
      <pc:sldChg chg="del">
        <pc:chgData name="Indu Sekhar Dantu" userId="4218edbc7ffe59d5" providerId="LiveId" clId="{FD229EBB-28DD-4429-BB10-69A7C2E5AF42}" dt="2022-05-24T13:07:04.568" v="347" actId="47"/>
        <pc:sldMkLst>
          <pc:docMk/>
          <pc:sldMk cId="2533642739" sldId="449"/>
        </pc:sldMkLst>
      </pc:sldChg>
      <pc:sldChg chg="del">
        <pc:chgData name="Indu Sekhar Dantu" userId="4218edbc7ffe59d5" providerId="LiveId" clId="{FD229EBB-28DD-4429-BB10-69A7C2E5AF42}" dt="2022-05-24T13:07:03.245" v="336" actId="47"/>
        <pc:sldMkLst>
          <pc:docMk/>
          <pc:sldMk cId="3148879783" sldId="450"/>
        </pc:sldMkLst>
      </pc:sldChg>
      <pc:sldChg chg="del">
        <pc:chgData name="Indu Sekhar Dantu" userId="4218edbc7ffe59d5" providerId="LiveId" clId="{FD229EBB-28DD-4429-BB10-69A7C2E5AF42}" dt="2022-05-24T13:07:03.938" v="341" actId="47"/>
        <pc:sldMkLst>
          <pc:docMk/>
          <pc:sldMk cId="135721397" sldId="451"/>
        </pc:sldMkLst>
      </pc:sldChg>
      <pc:sldChg chg="del">
        <pc:chgData name="Indu Sekhar Dantu" userId="4218edbc7ffe59d5" providerId="LiveId" clId="{FD229EBB-28DD-4429-BB10-69A7C2E5AF42}" dt="2022-05-24T13:07:04.504" v="345" actId="47"/>
        <pc:sldMkLst>
          <pc:docMk/>
          <pc:sldMk cId="3258988550" sldId="452"/>
        </pc:sldMkLst>
      </pc:sldChg>
      <pc:sldChg chg="del">
        <pc:chgData name="Indu Sekhar Dantu" userId="4218edbc7ffe59d5" providerId="LiveId" clId="{FD229EBB-28DD-4429-BB10-69A7C2E5AF42}" dt="2022-05-24T13:07:04.584" v="348" actId="47"/>
        <pc:sldMkLst>
          <pc:docMk/>
          <pc:sldMk cId="3621014553" sldId="453"/>
        </pc:sldMkLst>
      </pc:sldChg>
      <pc:sldChg chg="del">
        <pc:chgData name="Indu Sekhar Dantu" userId="4218edbc7ffe59d5" providerId="LiveId" clId="{FD229EBB-28DD-4429-BB10-69A7C2E5AF42}" dt="2022-05-24T13:07:04.613" v="349" actId="47"/>
        <pc:sldMkLst>
          <pc:docMk/>
          <pc:sldMk cId="3707736808" sldId="454"/>
        </pc:sldMkLst>
      </pc:sldChg>
      <pc:sldChg chg="del">
        <pc:chgData name="Indu Sekhar Dantu" userId="4218edbc7ffe59d5" providerId="LiveId" clId="{FD229EBB-28DD-4429-BB10-69A7C2E5AF42}" dt="2022-05-24T13:07:04.716" v="352" actId="47"/>
        <pc:sldMkLst>
          <pc:docMk/>
          <pc:sldMk cId="785861187" sldId="455"/>
        </pc:sldMkLst>
      </pc:sldChg>
      <pc:sldChg chg="del">
        <pc:chgData name="Indu Sekhar Dantu" userId="4218edbc7ffe59d5" providerId="LiveId" clId="{FD229EBB-28DD-4429-BB10-69A7C2E5AF42}" dt="2022-05-24T13:07:04.755" v="353" actId="47"/>
        <pc:sldMkLst>
          <pc:docMk/>
          <pc:sldMk cId="1210264869" sldId="456"/>
        </pc:sldMkLst>
      </pc:sldChg>
      <pc:sldChg chg="del">
        <pc:chgData name="Indu Sekhar Dantu" userId="4218edbc7ffe59d5" providerId="LiveId" clId="{FD229EBB-28DD-4429-BB10-69A7C2E5AF42}" dt="2022-05-24T13:07:04.787" v="354" actId="47"/>
        <pc:sldMkLst>
          <pc:docMk/>
          <pc:sldMk cId="3423929202" sldId="457"/>
        </pc:sldMkLst>
      </pc:sldChg>
      <pc:sldChg chg="del">
        <pc:chgData name="Indu Sekhar Dantu" userId="4218edbc7ffe59d5" providerId="LiveId" clId="{FD229EBB-28DD-4429-BB10-69A7C2E5AF42}" dt="2022-05-24T13:07:04.805" v="355" actId="47"/>
        <pc:sldMkLst>
          <pc:docMk/>
          <pc:sldMk cId="4289448410" sldId="458"/>
        </pc:sldMkLst>
      </pc:sldChg>
      <pc:sldChg chg="del">
        <pc:chgData name="Indu Sekhar Dantu" userId="4218edbc7ffe59d5" providerId="LiveId" clId="{FD229EBB-28DD-4429-BB10-69A7C2E5AF42}" dt="2022-05-24T13:07:05.462" v="360" actId="47"/>
        <pc:sldMkLst>
          <pc:docMk/>
          <pc:sldMk cId="1146269615" sldId="459"/>
        </pc:sldMkLst>
      </pc:sldChg>
      <pc:sldChg chg="del">
        <pc:chgData name="Indu Sekhar Dantu" userId="4218edbc7ffe59d5" providerId="LiveId" clId="{FD229EBB-28DD-4429-BB10-69A7C2E5AF42}" dt="2022-05-24T13:07:05.883" v="362" actId="47"/>
        <pc:sldMkLst>
          <pc:docMk/>
          <pc:sldMk cId="4066127671" sldId="460"/>
        </pc:sldMkLst>
      </pc:sldChg>
      <pc:sldChg chg="del">
        <pc:chgData name="Indu Sekhar Dantu" userId="4218edbc7ffe59d5" providerId="LiveId" clId="{FD229EBB-28DD-4429-BB10-69A7C2E5AF42}" dt="2022-05-24T13:07:05.921" v="363" actId="47"/>
        <pc:sldMkLst>
          <pc:docMk/>
          <pc:sldMk cId="1246831187" sldId="461"/>
        </pc:sldMkLst>
      </pc:sldChg>
      <pc:sldChg chg="del">
        <pc:chgData name="Indu Sekhar Dantu" userId="4218edbc7ffe59d5" providerId="LiveId" clId="{FD229EBB-28DD-4429-BB10-69A7C2E5AF42}" dt="2022-05-24T13:07:05.937" v="364" actId="47"/>
        <pc:sldMkLst>
          <pc:docMk/>
          <pc:sldMk cId="3289736465" sldId="462"/>
        </pc:sldMkLst>
      </pc:sldChg>
      <pc:sldChg chg="del">
        <pc:chgData name="Indu Sekhar Dantu" userId="4218edbc7ffe59d5" providerId="LiveId" clId="{FD229EBB-28DD-4429-BB10-69A7C2E5AF42}" dt="2022-05-24T13:07:06.010" v="366" actId="47"/>
        <pc:sldMkLst>
          <pc:docMk/>
          <pc:sldMk cId="3560831497" sldId="463"/>
        </pc:sldMkLst>
      </pc:sldChg>
      <pc:sldChg chg="del">
        <pc:chgData name="Indu Sekhar Dantu" userId="4218edbc7ffe59d5" providerId="LiveId" clId="{FD229EBB-28DD-4429-BB10-69A7C2E5AF42}" dt="2022-05-24T13:07:06.035" v="367" actId="47"/>
        <pc:sldMkLst>
          <pc:docMk/>
          <pc:sldMk cId="1072309626" sldId="471"/>
        </pc:sldMkLst>
      </pc:sldChg>
      <pc:sldChg chg="del">
        <pc:chgData name="Indu Sekhar Dantu" userId="4218edbc7ffe59d5" providerId="LiveId" clId="{FD229EBB-28DD-4429-BB10-69A7C2E5AF42}" dt="2022-05-24T13:07:06.056" v="368" actId="47"/>
        <pc:sldMkLst>
          <pc:docMk/>
          <pc:sldMk cId="1144111445" sldId="472"/>
        </pc:sldMkLst>
      </pc:sldChg>
      <pc:sldChg chg="del">
        <pc:chgData name="Indu Sekhar Dantu" userId="4218edbc7ffe59d5" providerId="LiveId" clId="{FD229EBB-28DD-4429-BB10-69A7C2E5AF42}" dt="2022-05-24T13:07:06.075" v="369" actId="47"/>
        <pc:sldMkLst>
          <pc:docMk/>
          <pc:sldMk cId="2648229548" sldId="473"/>
        </pc:sldMkLst>
      </pc:sldChg>
      <pc:sldChg chg="del">
        <pc:chgData name="Indu Sekhar Dantu" userId="4218edbc7ffe59d5" providerId="LiveId" clId="{FD229EBB-28DD-4429-BB10-69A7C2E5AF42}" dt="2022-05-24T13:07:06.763" v="372" actId="47"/>
        <pc:sldMkLst>
          <pc:docMk/>
          <pc:sldMk cId="4227521073" sldId="474"/>
        </pc:sldMkLst>
      </pc:sldChg>
      <pc:sldChg chg="del">
        <pc:chgData name="Indu Sekhar Dantu" userId="4218edbc7ffe59d5" providerId="LiveId" clId="{FD229EBB-28DD-4429-BB10-69A7C2E5AF42}" dt="2022-05-24T13:07:07.264" v="373" actId="47"/>
        <pc:sldMkLst>
          <pc:docMk/>
          <pc:sldMk cId="3081552381" sldId="475"/>
        </pc:sldMkLst>
      </pc:sldChg>
      <pc:sldChg chg="del">
        <pc:chgData name="Indu Sekhar Dantu" userId="4218edbc7ffe59d5" providerId="LiveId" clId="{FD229EBB-28DD-4429-BB10-69A7C2E5AF42}" dt="2022-05-24T13:07:07.298" v="374" actId="47"/>
        <pc:sldMkLst>
          <pc:docMk/>
          <pc:sldMk cId="283410074" sldId="476"/>
        </pc:sldMkLst>
      </pc:sldChg>
      <pc:sldChg chg="del">
        <pc:chgData name="Indu Sekhar Dantu" userId="4218edbc7ffe59d5" providerId="LiveId" clId="{FD229EBB-28DD-4429-BB10-69A7C2E5AF42}" dt="2022-05-24T13:07:07.354" v="376" actId="47"/>
        <pc:sldMkLst>
          <pc:docMk/>
          <pc:sldMk cId="392205203" sldId="477"/>
        </pc:sldMkLst>
      </pc:sldChg>
      <pc:sldChg chg="del">
        <pc:chgData name="Indu Sekhar Dantu" userId="4218edbc7ffe59d5" providerId="LiveId" clId="{FD229EBB-28DD-4429-BB10-69A7C2E5AF42}" dt="2022-05-24T13:07:06.106" v="370" actId="47"/>
        <pc:sldMkLst>
          <pc:docMk/>
          <pc:sldMk cId="1781156130" sldId="478"/>
        </pc:sldMkLst>
      </pc:sldChg>
      <pc:sldChg chg="del">
        <pc:chgData name="Indu Sekhar Dantu" userId="4218edbc7ffe59d5" providerId="LiveId" clId="{FD229EBB-28DD-4429-BB10-69A7C2E5AF42}" dt="2022-05-24T13:07:07.319" v="375" actId="47"/>
        <pc:sldMkLst>
          <pc:docMk/>
          <pc:sldMk cId="864589150" sldId="479"/>
        </pc:sldMkLst>
      </pc:sldChg>
      <pc:sldChg chg="del">
        <pc:chgData name="Indu Sekhar Dantu" userId="4218edbc7ffe59d5" providerId="LiveId" clId="{FD229EBB-28DD-4429-BB10-69A7C2E5AF42}" dt="2022-05-24T13:07:07.364" v="377" actId="47"/>
        <pc:sldMkLst>
          <pc:docMk/>
          <pc:sldMk cId="1135986383" sldId="480"/>
        </pc:sldMkLst>
      </pc:sldChg>
      <pc:sldChg chg="del">
        <pc:chgData name="Indu Sekhar Dantu" userId="4218edbc7ffe59d5" providerId="LiveId" clId="{FD229EBB-28DD-4429-BB10-69A7C2E5AF42}" dt="2022-05-24T13:07:06.137" v="371" actId="47"/>
        <pc:sldMkLst>
          <pc:docMk/>
          <pc:sldMk cId="1430047690" sldId="481"/>
        </pc:sldMkLst>
      </pc:sldChg>
      <pc:sldChg chg="del">
        <pc:chgData name="Indu Sekhar Dantu" userId="4218edbc7ffe59d5" providerId="LiveId" clId="{FD229EBB-28DD-4429-BB10-69A7C2E5AF42}" dt="2022-05-24T13:07:12.276" v="416" actId="47"/>
        <pc:sldMkLst>
          <pc:docMk/>
          <pc:sldMk cId="500296499" sldId="483"/>
        </pc:sldMkLst>
      </pc:sldChg>
      <pc:sldChg chg="del">
        <pc:chgData name="Indu Sekhar Dantu" userId="4218edbc7ffe59d5" providerId="LiveId" clId="{FD229EBB-28DD-4429-BB10-69A7C2E5AF42}" dt="2022-05-24T13:07:13.730" v="421" actId="47"/>
        <pc:sldMkLst>
          <pc:docMk/>
          <pc:sldMk cId="3677716057" sldId="484"/>
        </pc:sldMkLst>
      </pc:sldChg>
      <pc:sldChg chg="del">
        <pc:chgData name="Indu Sekhar Dantu" userId="4218edbc7ffe59d5" providerId="LiveId" clId="{FD229EBB-28DD-4429-BB10-69A7C2E5AF42}" dt="2022-05-24T13:07:14.644" v="427" actId="47"/>
        <pc:sldMkLst>
          <pc:docMk/>
          <pc:sldMk cId="97935434" sldId="485"/>
        </pc:sldMkLst>
      </pc:sldChg>
      <pc:sldChg chg="del">
        <pc:chgData name="Indu Sekhar Dantu" userId="4218edbc7ffe59d5" providerId="LiveId" clId="{FD229EBB-28DD-4429-BB10-69A7C2E5AF42}" dt="2022-05-24T13:07:18.862" v="437" actId="47"/>
        <pc:sldMkLst>
          <pc:docMk/>
          <pc:sldMk cId="2205781094" sldId="486"/>
        </pc:sldMkLst>
      </pc:sldChg>
      <pc:sldChg chg="del">
        <pc:chgData name="Indu Sekhar Dantu" userId="4218edbc7ffe59d5" providerId="LiveId" clId="{FD229EBB-28DD-4429-BB10-69A7C2E5AF42}" dt="2022-05-24T13:07:08.680" v="390" actId="47"/>
        <pc:sldMkLst>
          <pc:docMk/>
          <pc:sldMk cId="2019620045" sldId="505"/>
        </pc:sldMkLst>
      </pc:sldChg>
      <pc:sldChg chg="del">
        <pc:chgData name="Indu Sekhar Dantu" userId="4218edbc7ffe59d5" providerId="LiveId" clId="{FD229EBB-28DD-4429-BB10-69A7C2E5AF42}" dt="2022-05-24T13:07:08.834" v="395" actId="47"/>
        <pc:sldMkLst>
          <pc:docMk/>
          <pc:sldMk cId="1827360542" sldId="506"/>
        </pc:sldMkLst>
      </pc:sldChg>
      <pc:sldChg chg="del">
        <pc:chgData name="Indu Sekhar Dantu" userId="4218edbc7ffe59d5" providerId="LiveId" clId="{FD229EBB-28DD-4429-BB10-69A7C2E5AF42}" dt="2022-05-24T13:07:08.761" v="393" actId="47"/>
        <pc:sldMkLst>
          <pc:docMk/>
          <pc:sldMk cId="3824368805" sldId="507"/>
        </pc:sldMkLst>
      </pc:sldChg>
      <pc:sldChg chg="del">
        <pc:chgData name="Indu Sekhar Dantu" userId="4218edbc7ffe59d5" providerId="LiveId" clId="{FD229EBB-28DD-4429-BB10-69A7C2E5AF42}" dt="2022-05-24T13:07:08.749" v="392" actId="47"/>
        <pc:sldMkLst>
          <pc:docMk/>
          <pc:sldMk cId="1175380917" sldId="508"/>
        </pc:sldMkLst>
      </pc:sldChg>
      <pc:sldChg chg="del">
        <pc:chgData name="Indu Sekhar Dantu" userId="4218edbc7ffe59d5" providerId="LiveId" clId="{FD229EBB-28DD-4429-BB10-69A7C2E5AF42}" dt="2022-05-24T13:07:09.336" v="396" actId="47"/>
        <pc:sldMkLst>
          <pc:docMk/>
          <pc:sldMk cId="3197304404" sldId="509"/>
        </pc:sldMkLst>
      </pc:sldChg>
      <pc:sldChg chg="del">
        <pc:chgData name="Indu Sekhar Dantu" userId="4218edbc7ffe59d5" providerId="LiveId" clId="{FD229EBB-28DD-4429-BB10-69A7C2E5AF42}" dt="2022-05-24T13:07:09.853" v="398" actId="47"/>
        <pc:sldMkLst>
          <pc:docMk/>
          <pc:sldMk cId="1840782544" sldId="510"/>
        </pc:sldMkLst>
      </pc:sldChg>
      <pc:sldChg chg="del">
        <pc:chgData name="Indu Sekhar Dantu" userId="4218edbc7ffe59d5" providerId="LiveId" clId="{FD229EBB-28DD-4429-BB10-69A7C2E5AF42}" dt="2022-05-24T13:07:09.971" v="400" actId="47"/>
        <pc:sldMkLst>
          <pc:docMk/>
          <pc:sldMk cId="3182236758" sldId="511"/>
        </pc:sldMkLst>
      </pc:sldChg>
      <pc:sldChg chg="del">
        <pc:chgData name="Indu Sekhar Dantu" userId="4218edbc7ffe59d5" providerId="LiveId" clId="{FD229EBB-28DD-4429-BB10-69A7C2E5AF42}" dt="2022-05-24T13:07:09.992" v="401" actId="47"/>
        <pc:sldMkLst>
          <pc:docMk/>
          <pc:sldMk cId="3151196593" sldId="512"/>
        </pc:sldMkLst>
      </pc:sldChg>
      <pc:sldChg chg="del">
        <pc:chgData name="Indu Sekhar Dantu" userId="4218edbc7ffe59d5" providerId="LiveId" clId="{FD229EBB-28DD-4429-BB10-69A7C2E5AF42}" dt="2022-05-24T13:07:10.024" v="402" actId="47"/>
        <pc:sldMkLst>
          <pc:docMk/>
          <pc:sldMk cId="720974169" sldId="513"/>
        </pc:sldMkLst>
      </pc:sldChg>
      <pc:sldChg chg="del">
        <pc:chgData name="Indu Sekhar Dantu" userId="4218edbc7ffe59d5" providerId="LiveId" clId="{FD229EBB-28DD-4429-BB10-69A7C2E5AF42}" dt="2022-05-24T13:07:10.078" v="404" actId="47"/>
        <pc:sldMkLst>
          <pc:docMk/>
          <pc:sldMk cId="200998472" sldId="514"/>
        </pc:sldMkLst>
      </pc:sldChg>
      <pc:sldChg chg="del">
        <pc:chgData name="Indu Sekhar Dantu" userId="4218edbc7ffe59d5" providerId="LiveId" clId="{FD229EBB-28DD-4429-BB10-69A7C2E5AF42}" dt="2022-05-24T13:07:10.469" v="405" actId="47"/>
        <pc:sldMkLst>
          <pc:docMk/>
          <pc:sldMk cId="2967910119" sldId="515"/>
        </pc:sldMkLst>
      </pc:sldChg>
      <pc:sldChg chg="del">
        <pc:chgData name="Indu Sekhar Dantu" userId="4218edbc7ffe59d5" providerId="LiveId" clId="{FD229EBB-28DD-4429-BB10-69A7C2E5AF42}" dt="2022-05-24T13:07:10.955" v="406" actId="47"/>
        <pc:sldMkLst>
          <pc:docMk/>
          <pc:sldMk cId="3765718363" sldId="516"/>
        </pc:sldMkLst>
      </pc:sldChg>
      <pc:sldChg chg="del">
        <pc:chgData name="Indu Sekhar Dantu" userId="4218edbc7ffe59d5" providerId="LiveId" clId="{FD229EBB-28DD-4429-BB10-69A7C2E5AF42}" dt="2022-05-24T13:07:11.048" v="408" actId="47"/>
        <pc:sldMkLst>
          <pc:docMk/>
          <pc:sldMk cId="2722917917" sldId="517"/>
        </pc:sldMkLst>
      </pc:sldChg>
      <pc:sldChg chg="del">
        <pc:chgData name="Indu Sekhar Dantu" userId="4218edbc7ffe59d5" providerId="LiveId" clId="{FD229EBB-28DD-4429-BB10-69A7C2E5AF42}" dt="2022-05-24T13:07:11.059" v="409" actId="47"/>
        <pc:sldMkLst>
          <pc:docMk/>
          <pc:sldMk cId="3222162075" sldId="518"/>
        </pc:sldMkLst>
      </pc:sldChg>
      <pc:sldChg chg="del">
        <pc:chgData name="Indu Sekhar Dantu" userId="4218edbc7ffe59d5" providerId="LiveId" clId="{FD229EBB-28DD-4429-BB10-69A7C2E5AF42}" dt="2022-05-24T13:07:11.165" v="412" actId="47"/>
        <pc:sldMkLst>
          <pc:docMk/>
          <pc:sldMk cId="739084327" sldId="519"/>
        </pc:sldMkLst>
      </pc:sldChg>
      <pc:sldChg chg="del">
        <pc:chgData name="Indu Sekhar Dantu" userId="4218edbc7ffe59d5" providerId="LiveId" clId="{FD229EBB-28DD-4429-BB10-69A7C2E5AF42}" dt="2022-05-24T13:07:11.198" v="413" actId="47"/>
        <pc:sldMkLst>
          <pc:docMk/>
          <pc:sldMk cId="3710642235" sldId="520"/>
        </pc:sldMkLst>
      </pc:sldChg>
      <pc:sldChg chg="del">
        <pc:chgData name="Indu Sekhar Dantu" userId="4218edbc7ffe59d5" providerId="LiveId" clId="{FD229EBB-28DD-4429-BB10-69A7C2E5AF42}" dt="2022-05-24T13:07:11.223" v="414" actId="47"/>
        <pc:sldMkLst>
          <pc:docMk/>
          <pc:sldMk cId="3862199059" sldId="521"/>
        </pc:sldMkLst>
      </pc:sldChg>
      <pc:sldChg chg="del">
        <pc:chgData name="Indu Sekhar Dantu" userId="4218edbc7ffe59d5" providerId="LiveId" clId="{FD229EBB-28DD-4429-BB10-69A7C2E5AF42}" dt="2022-05-24T13:07:12.569" v="417" actId="47"/>
        <pc:sldMkLst>
          <pc:docMk/>
          <pc:sldMk cId="2760939649" sldId="522"/>
        </pc:sldMkLst>
      </pc:sldChg>
      <pc:sldChg chg="del">
        <pc:chgData name="Indu Sekhar Dantu" userId="4218edbc7ffe59d5" providerId="LiveId" clId="{FD229EBB-28DD-4429-BB10-69A7C2E5AF42}" dt="2022-05-24T13:07:12.826" v="418" actId="47"/>
        <pc:sldMkLst>
          <pc:docMk/>
          <pc:sldMk cId="194315940" sldId="523"/>
        </pc:sldMkLst>
      </pc:sldChg>
      <pc:sldChg chg="del">
        <pc:chgData name="Indu Sekhar Dantu" userId="4218edbc7ffe59d5" providerId="LiveId" clId="{FD229EBB-28DD-4429-BB10-69A7C2E5AF42}" dt="2022-05-24T13:07:13.051" v="419" actId="47"/>
        <pc:sldMkLst>
          <pc:docMk/>
          <pc:sldMk cId="408865378" sldId="524"/>
        </pc:sldMkLst>
      </pc:sldChg>
      <pc:sldChg chg="del">
        <pc:chgData name="Indu Sekhar Dantu" userId="4218edbc7ffe59d5" providerId="LiveId" clId="{FD229EBB-28DD-4429-BB10-69A7C2E5AF42}" dt="2022-05-24T13:07:13.845" v="422" actId="47"/>
        <pc:sldMkLst>
          <pc:docMk/>
          <pc:sldMk cId="2878109114" sldId="525"/>
        </pc:sldMkLst>
      </pc:sldChg>
      <pc:sldChg chg="del">
        <pc:chgData name="Indu Sekhar Dantu" userId="4218edbc7ffe59d5" providerId="LiveId" clId="{FD229EBB-28DD-4429-BB10-69A7C2E5AF42}" dt="2022-05-24T13:07:14.597" v="424" actId="47"/>
        <pc:sldMkLst>
          <pc:docMk/>
          <pc:sldMk cId="3767827587" sldId="526"/>
        </pc:sldMkLst>
      </pc:sldChg>
      <pc:sldChg chg="del">
        <pc:chgData name="Indu Sekhar Dantu" userId="4218edbc7ffe59d5" providerId="LiveId" clId="{FD229EBB-28DD-4429-BB10-69A7C2E5AF42}" dt="2022-05-24T13:07:14.624" v="425" actId="47"/>
        <pc:sldMkLst>
          <pc:docMk/>
          <pc:sldMk cId="2756752420" sldId="527"/>
        </pc:sldMkLst>
      </pc:sldChg>
      <pc:sldChg chg="del">
        <pc:chgData name="Indu Sekhar Dantu" userId="4218edbc7ffe59d5" providerId="LiveId" clId="{FD229EBB-28DD-4429-BB10-69A7C2E5AF42}" dt="2022-05-24T13:07:14.636" v="426" actId="47"/>
        <pc:sldMkLst>
          <pc:docMk/>
          <pc:sldMk cId="4000322912" sldId="528"/>
        </pc:sldMkLst>
      </pc:sldChg>
      <pc:sldChg chg="del">
        <pc:chgData name="Indu Sekhar Dantu" userId="4218edbc7ffe59d5" providerId="LiveId" clId="{FD229EBB-28DD-4429-BB10-69A7C2E5AF42}" dt="2022-05-24T13:07:15.471" v="430" actId="47"/>
        <pc:sldMkLst>
          <pc:docMk/>
          <pc:sldMk cId="2718906085" sldId="529"/>
        </pc:sldMkLst>
      </pc:sldChg>
      <pc:sldChg chg="del">
        <pc:chgData name="Indu Sekhar Dantu" userId="4218edbc7ffe59d5" providerId="LiveId" clId="{FD229EBB-28DD-4429-BB10-69A7C2E5AF42}" dt="2022-05-24T13:07:15.799" v="431" actId="47"/>
        <pc:sldMkLst>
          <pc:docMk/>
          <pc:sldMk cId="3088027425" sldId="530"/>
        </pc:sldMkLst>
      </pc:sldChg>
      <pc:sldChg chg="del">
        <pc:chgData name="Indu Sekhar Dantu" userId="4218edbc7ffe59d5" providerId="LiveId" clId="{FD229EBB-28DD-4429-BB10-69A7C2E5AF42}" dt="2022-05-24T13:07:16.675" v="433" actId="47"/>
        <pc:sldMkLst>
          <pc:docMk/>
          <pc:sldMk cId="3549015221" sldId="531"/>
        </pc:sldMkLst>
      </pc:sldChg>
      <pc:sldChg chg="del">
        <pc:chgData name="Indu Sekhar Dantu" userId="4218edbc7ffe59d5" providerId="LiveId" clId="{FD229EBB-28DD-4429-BB10-69A7C2E5AF42}" dt="2022-05-24T13:07:17.188" v="434" actId="47"/>
        <pc:sldMkLst>
          <pc:docMk/>
          <pc:sldMk cId="3980990903" sldId="532"/>
        </pc:sldMkLst>
      </pc:sldChg>
      <pc:sldChg chg="del">
        <pc:chgData name="Indu Sekhar Dantu" userId="4218edbc7ffe59d5" providerId="LiveId" clId="{FD229EBB-28DD-4429-BB10-69A7C2E5AF42}" dt="2022-05-24T13:07:15.190" v="429" actId="47"/>
        <pc:sldMkLst>
          <pc:docMk/>
          <pc:sldMk cId="399175577" sldId="533"/>
        </pc:sldMkLst>
      </pc:sldChg>
      <pc:sldChg chg="del">
        <pc:chgData name="Indu Sekhar Dantu" userId="4218edbc7ffe59d5" providerId="LiveId" clId="{FD229EBB-28DD-4429-BB10-69A7C2E5AF42}" dt="2022-05-24T13:07:16.127" v="432" actId="47"/>
        <pc:sldMkLst>
          <pc:docMk/>
          <pc:sldMk cId="1975182682" sldId="534"/>
        </pc:sldMkLst>
      </pc:sldChg>
      <pc:sldChg chg="del">
        <pc:chgData name="Indu Sekhar Dantu" userId="4218edbc7ffe59d5" providerId="LiveId" clId="{FD229EBB-28DD-4429-BB10-69A7C2E5AF42}" dt="2022-05-24T13:07:14.704" v="428" actId="47"/>
        <pc:sldMkLst>
          <pc:docMk/>
          <pc:sldMk cId="1509202101" sldId="535"/>
        </pc:sldMkLst>
      </pc:sldChg>
      <pc:sldChg chg="del">
        <pc:chgData name="Indu Sekhar Dantu" userId="4218edbc7ffe59d5" providerId="LiveId" clId="{FD229EBB-28DD-4429-BB10-69A7C2E5AF42}" dt="2022-05-24T13:07:17.979" v="435" actId="47"/>
        <pc:sldMkLst>
          <pc:docMk/>
          <pc:sldMk cId="1134189051" sldId="536"/>
        </pc:sldMkLst>
      </pc:sldChg>
      <pc:sldChg chg="del">
        <pc:chgData name="Indu Sekhar Dantu" userId="4218edbc7ffe59d5" providerId="LiveId" clId="{FD229EBB-28DD-4429-BB10-69A7C2E5AF42}" dt="2022-05-24T13:07:18.318" v="436" actId="47"/>
        <pc:sldMkLst>
          <pc:docMk/>
          <pc:sldMk cId="2634034067" sldId="537"/>
        </pc:sldMkLst>
      </pc:sldChg>
      <pc:sldChg chg="del">
        <pc:chgData name="Indu Sekhar Dantu" userId="4218edbc7ffe59d5" providerId="LiveId" clId="{FD229EBB-28DD-4429-BB10-69A7C2E5AF42}" dt="2022-05-24T13:06:58.004" v="269" actId="47"/>
        <pc:sldMkLst>
          <pc:docMk/>
          <pc:sldMk cId="1149270304" sldId="538"/>
        </pc:sldMkLst>
      </pc:sldChg>
      <pc:sldChg chg="del">
        <pc:chgData name="Indu Sekhar Dantu" userId="4218edbc7ffe59d5" providerId="LiveId" clId="{FD229EBB-28DD-4429-BB10-69A7C2E5AF42}" dt="2022-05-24T13:07:04.641" v="350" actId="47"/>
        <pc:sldMkLst>
          <pc:docMk/>
          <pc:sldMk cId="895989890" sldId="539"/>
        </pc:sldMkLst>
      </pc:sldChg>
      <pc:sldChg chg="del">
        <pc:chgData name="Indu Sekhar Dantu" userId="4218edbc7ffe59d5" providerId="LiveId" clId="{FD229EBB-28DD-4429-BB10-69A7C2E5AF42}" dt="2022-05-24T13:07:05.976" v="365" actId="47"/>
        <pc:sldMkLst>
          <pc:docMk/>
          <pc:sldMk cId="1098638762" sldId="540"/>
        </pc:sldMkLst>
      </pc:sldChg>
      <pc:sldChg chg="del">
        <pc:chgData name="Indu Sekhar Dantu" userId="4218edbc7ffe59d5" providerId="LiveId" clId="{FD229EBB-28DD-4429-BB10-69A7C2E5AF42}" dt="2022-05-24T13:07:08.660" v="389" actId="47"/>
        <pc:sldMkLst>
          <pc:docMk/>
          <pc:sldMk cId="526015098" sldId="543"/>
        </pc:sldMkLst>
      </pc:sldChg>
      <pc:sldChg chg="del">
        <pc:chgData name="Indu Sekhar Dantu" userId="4218edbc7ffe59d5" providerId="LiveId" clId="{FD229EBB-28DD-4429-BB10-69A7C2E5AF42}" dt="2022-05-24T13:07:08.794" v="394" actId="47"/>
        <pc:sldMkLst>
          <pc:docMk/>
          <pc:sldMk cId="2844379343" sldId="544"/>
        </pc:sldMkLst>
      </pc:sldChg>
      <pc:sldChg chg="del">
        <pc:chgData name="Indu Sekhar Dantu" userId="4218edbc7ffe59d5" providerId="LiveId" clId="{FD229EBB-28DD-4429-BB10-69A7C2E5AF42}" dt="2022-05-24T13:07:09.943" v="399" actId="47"/>
        <pc:sldMkLst>
          <pc:docMk/>
          <pc:sldMk cId="40871545" sldId="545"/>
        </pc:sldMkLst>
      </pc:sldChg>
      <pc:sldChg chg="del">
        <pc:chgData name="Indu Sekhar Dantu" userId="4218edbc7ffe59d5" providerId="LiveId" clId="{FD229EBB-28DD-4429-BB10-69A7C2E5AF42}" dt="2022-05-24T13:07:10.041" v="403" actId="47"/>
        <pc:sldMkLst>
          <pc:docMk/>
          <pc:sldMk cId="4107360315" sldId="546"/>
        </pc:sldMkLst>
      </pc:sldChg>
      <pc:sldChg chg="del">
        <pc:chgData name="Indu Sekhar Dantu" userId="4218edbc7ffe59d5" providerId="LiveId" clId="{FD229EBB-28DD-4429-BB10-69A7C2E5AF42}" dt="2022-05-24T13:07:11.029" v="407" actId="47"/>
        <pc:sldMkLst>
          <pc:docMk/>
          <pc:sldMk cId="903704309" sldId="547"/>
        </pc:sldMkLst>
      </pc:sldChg>
      <pc:sldChg chg="del">
        <pc:chgData name="Indu Sekhar Dantu" userId="4218edbc7ffe59d5" providerId="LiveId" clId="{FD229EBB-28DD-4429-BB10-69A7C2E5AF42}" dt="2022-05-24T13:07:11.133" v="410" actId="47"/>
        <pc:sldMkLst>
          <pc:docMk/>
          <pc:sldMk cId="880209302" sldId="548"/>
        </pc:sldMkLst>
      </pc:sldChg>
      <pc:sldChg chg="del">
        <pc:chgData name="Indu Sekhar Dantu" userId="4218edbc7ffe59d5" providerId="LiveId" clId="{FD229EBB-28DD-4429-BB10-69A7C2E5AF42}" dt="2022-05-24T13:07:11.914" v="415" actId="47"/>
        <pc:sldMkLst>
          <pc:docMk/>
          <pc:sldMk cId="324729454" sldId="549"/>
        </pc:sldMkLst>
      </pc:sldChg>
      <pc:sldChg chg="del">
        <pc:chgData name="Indu Sekhar Dantu" userId="4218edbc7ffe59d5" providerId="LiveId" clId="{FD229EBB-28DD-4429-BB10-69A7C2E5AF42}" dt="2022-05-24T13:07:13.484" v="420" actId="47"/>
        <pc:sldMkLst>
          <pc:docMk/>
          <pc:sldMk cId="3886669739" sldId="550"/>
        </pc:sldMkLst>
      </pc:sldChg>
      <pc:sldChg chg="del">
        <pc:chgData name="Indu Sekhar Dantu" userId="4218edbc7ffe59d5" providerId="LiveId" clId="{FD229EBB-28DD-4429-BB10-69A7C2E5AF42}" dt="2022-05-24T13:07:14.131" v="423" actId="47"/>
        <pc:sldMkLst>
          <pc:docMk/>
          <pc:sldMk cId="2092573153" sldId="551"/>
        </pc:sldMkLst>
      </pc:sldChg>
      <pc:sldChg chg="del">
        <pc:chgData name="Indu Sekhar Dantu" userId="4218edbc7ffe59d5" providerId="LiveId" clId="{FD229EBB-28DD-4429-BB10-69A7C2E5AF42}" dt="2022-05-24T13:07:04.836" v="356" actId="47"/>
        <pc:sldMkLst>
          <pc:docMk/>
          <pc:sldMk cId="676878877" sldId="552"/>
        </pc:sldMkLst>
      </pc:sldChg>
      <pc:sldChg chg="del">
        <pc:chgData name="Indu Sekhar Dantu" userId="4218edbc7ffe59d5" providerId="LiveId" clId="{FD229EBB-28DD-4429-BB10-69A7C2E5AF42}" dt="2022-05-24T13:07:05.849" v="361" actId="47"/>
        <pc:sldMkLst>
          <pc:docMk/>
          <pc:sldMk cId="2492698287" sldId="553"/>
        </pc:sldMkLst>
      </pc:sldChg>
      <pc:sldChg chg="del">
        <pc:chgData name="Indu Sekhar Dantu" userId="4218edbc7ffe59d5" providerId="LiveId" clId="{FD229EBB-28DD-4429-BB10-69A7C2E5AF42}" dt="2022-05-24T13:06:58.638" v="274" actId="47"/>
        <pc:sldMkLst>
          <pc:docMk/>
          <pc:sldMk cId="2597143645" sldId="556"/>
        </pc:sldMkLst>
      </pc:sldChg>
      <pc:sldChg chg="del">
        <pc:chgData name="Indu Sekhar Dantu" userId="4218edbc7ffe59d5" providerId="LiveId" clId="{FD229EBB-28DD-4429-BB10-69A7C2E5AF42}" dt="2022-05-24T13:07:00.031" v="296" actId="47"/>
        <pc:sldMkLst>
          <pc:docMk/>
          <pc:sldMk cId="783230252" sldId="557"/>
        </pc:sldMkLst>
      </pc:sldChg>
      <pc:sldChg chg="del">
        <pc:chgData name="Indu Sekhar Dantu" userId="4218edbc7ffe59d5" providerId="LiveId" clId="{FD229EBB-28DD-4429-BB10-69A7C2E5AF42}" dt="2022-05-24T13:06:40.795" v="261" actId="47"/>
        <pc:sldMkLst>
          <pc:docMk/>
          <pc:sldMk cId="126714669" sldId="558"/>
        </pc:sldMkLst>
      </pc:sldChg>
      <pc:sldChg chg="addSp delSp modSp add del mod">
        <pc:chgData name="Indu Sekhar Dantu" userId="4218edbc7ffe59d5" providerId="LiveId" clId="{FD229EBB-28DD-4429-BB10-69A7C2E5AF42}" dt="2022-05-27T06:14:42.278" v="10442" actId="207"/>
        <pc:sldMkLst>
          <pc:docMk/>
          <pc:sldMk cId="3028414268" sldId="559"/>
        </pc:sldMkLst>
        <pc:spChg chg="mod">
          <ac:chgData name="Indu Sekhar Dantu" userId="4218edbc7ffe59d5" providerId="LiveId" clId="{FD229EBB-28DD-4429-BB10-69A7C2E5AF42}" dt="2022-05-24T13:13:28.460" v="786"/>
          <ac:spMkLst>
            <pc:docMk/>
            <pc:sldMk cId="3028414268" sldId="559"/>
            <ac:spMk id="4" creationId="{9F937A8C-31E1-4998-A5A1-CC933FF83C4E}"/>
          </ac:spMkLst>
        </pc:spChg>
        <pc:spChg chg="mod">
          <ac:chgData name="Indu Sekhar Dantu" userId="4218edbc7ffe59d5" providerId="LiveId" clId="{FD229EBB-28DD-4429-BB10-69A7C2E5AF42}" dt="2022-05-27T06:14:42.278" v="10442" actId="207"/>
          <ac:spMkLst>
            <pc:docMk/>
            <pc:sldMk cId="3028414268" sldId="559"/>
            <ac:spMk id="6" creationId="{1E67C5CA-1DA6-4C08-AA27-328FF86A088F}"/>
          </ac:spMkLst>
        </pc:spChg>
        <pc:picChg chg="del mod">
          <ac:chgData name="Indu Sekhar Dantu" userId="4218edbc7ffe59d5" providerId="LiveId" clId="{FD229EBB-28DD-4429-BB10-69A7C2E5AF42}" dt="2022-05-24T13:07:58.293" v="491" actId="478"/>
          <ac:picMkLst>
            <pc:docMk/>
            <pc:sldMk cId="3028414268" sldId="559"/>
            <ac:picMk id="5" creationId="{1D6597EA-C8EC-4DB6-9590-B193B8BF37CC}"/>
          </ac:picMkLst>
        </pc:picChg>
        <pc:picChg chg="add mod">
          <ac:chgData name="Indu Sekhar Dantu" userId="4218edbc7ffe59d5" providerId="LiveId" clId="{FD229EBB-28DD-4429-BB10-69A7C2E5AF42}" dt="2022-05-24T13:08:13.492" v="527" actId="14100"/>
          <ac:picMkLst>
            <pc:docMk/>
            <pc:sldMk cId="3028414268" sldId="559"/>
            <ac:picMk id="7" creationId="{017CB9D4-DDAE-5CC6-38F7-DE26510E2CA4}"/>
          </ac:picMkLst>
        </pc:picChg>
      </pc:sldChg>
      <pc:sldChg chg="add del">
        <pc:chgData name="Indu Sekhar Dantu" userId="4218edbc7ffe59d5" providerId="LiveId" clId="{FD229EBB-28DD-4429-BB10-69A7C2E5AF42}" dt="2022-05-24T16:20:31.122" v="825" actId="47"/>
        <pc:sldMkLst>
          <pc:docMk/>
          <pc:sldMk cId="645989609" sldId="560"/>
        </pc:sldMkLst>
      </pc:sldChg>
      <pc:sldChg chg="add del">
        <pc:chgData name="Indu Sekhar Dantu" userId="4218edbc7ffe59d5" providerId="LiveId" clId="{FD229EBB-28DD-4429-BB10-69A7C2E5AF42}" dt="2022-05-24T13:07:44.807" v="484" actId="47"/>
        <pc:sldMkLst>
          <pc:docMk/>
          <pc:sldMk cId="735228259" sldId="560"/>
        </pc:sldMkLst>
      </pc:sldChg>
      <pc:sldChg chg="del">
        <pc:chgData name="Indu Sekhar Dantu" userId="4218edbc7ffe59d5" providerId="LiveId" clId="{FD229EBB-28DD-4429-BB10-69A7C2E5AF42}" dt="2022-05-24T13:06:57.093" v="265" actId="47"/>
        <pc:sldMkLst>
          <pc:docMk/>
          <pc:sldMk cId="3836039437" sldId="560"/>
        </pc:sldMkLst>
      </pc:sldChg>
      <pc:sldChg chg="add del">
        <pc:chgData name="Indu Sekhar Dantu" userId="4218edbc7ffe59d5" providerId="LiveId" clId="{FD229EBB-28DD-4429-BB10-69A7C2E5AF42}" dt="2022-05-24T16:20:31.715" v="826" actId="47"/>
        <pc:sldMkLst>
          <pc:docMk/>
          <pc:sldMk cId="199920527" sldId="561"/>
        </pc:sldMkLst>
      </pc:sldChg>
      <pc:sldChg chg="del">
        <pc:chgData name="Indu Sekhar Dantu" userId="4218edbc7ffe59d5" providerId="LiveId" clId="{FD229EBB-28DD-4429-BB10-69A7C2E5AF42}" dt="2022-05-24T13:06:57.387" v="266" actId="47"/>
        <pc:sldMkLst>
          <pc:docMk/>
          <pc:sldMk cId="917660126" sldId="561"/>
        </pc:sldMkLst>
      </pc:sldChg>
      <pc:sldChg chg="add del">
        <pc:chgData name="Indu Sekhar Dantu" userId="4218edbc7ffe59d5" providerId="LiveId" clId="{FD229EBB-28DD-4429-BB10-69A7C2E5AF42}" dt="2022-05-24T13:07:45.048" v="485" actId="47"/>
        <pc:sldMkLst>
          <pc:docMk/>
          <pc:sldMk cId="3673656022" sldId="561"/>
        </pc:sldMkLst>
      </pc:sldChg>
      <pc:sldChg chg="add del">
        <pc:chgData name="Indu Sekhar Dantu" userId="4218edbc7ffe59d5" providerId="LiveId" clId="{FD229EBB-28DD-4429-BB10-69A7C2E5AF42}" dt="2022-05-24T13:07:45.273" v="486" actId="47"/>
        <pc:sldMkLst>
          <pc:docMk/>
          <pc:sldMk cId="1164743946" sldId="562"/>
        </pc:sldMkLst>
      </pc:sldChg>
      <pc:sldChg chg="add del">
        <pc:chgData name="Indu Sekhar Dantu" userId="4218edbc7ffe59d5" providerId="LiveId" clId="{FD229EBB-28DD-4429-BB10-69A7C2E5AF42}" dt="2022-05-24T16:20:32.250" v="827" actId="47"/>
        <pc:sldMkLst>
          <pc:docMk/>
          <pc:sldMk cId="2821783503" sldId="562"/>
        </pc:sldMkLst>
      </pc:sldChg>
      <pc:sldChg chg="del">
        <pc:chgData name="Indu Sekhar Dantu" userId="4218edbc7ffe59d5" providerId="LiveId" clId="{FD229EBB-28DD-4429-BB10-69A7C2E5AF42}" dt="2022-05-24T13:07:02.702" v="318" actId="47"/>
        <pc:sldMkLst>
          <pc:docMk/>
          <pc:sldMk cId="3293603737" sldId="562"/>
        </pc:sldMkLst>
      </pc:sldChg>
      <pc:sldChg chg="add del">
        <pc:chgData name="Indu Sekhar Dantu" userId="4218edbc7ffe59d5" providerId="LiveId" clId="{FD229EBB-28DD-4429-BB10-69A7C2E5AF42}" dt="2022-05-24T16:20:32.820" v="828" actId="47"/>
        <pc:sldMkLst>
          <pc:docMk/>
          <pc:sldMk cId="118062665" sldId="563"/>
        </pc:sldMkLst>
      </pc:sldChg>
      <pc:sldChg chg="add del">
        <pc:chgData name="Indu Sekhar Dantu" userId="4218edbc7ffe59d5" providerId="LiveId" clId="{FD229EBB-28DD-4429-BB10-69A7C2E5AF42}" dt="2022-05-24T13:07:45.659" v="487" actId="47"/>
        <pc:sldMkLst>
          <pc:docMk/>
          <pc:sldMk cId="2004042587" sldId="563"/>
        </pc:sldMkLst>
      </pc:sldChg>
      <pc:sldChg chg="add del">
        <pc:chgData name="Indu Sekhar Dantu" userId="4218edbc7ffe59d5" providerId="LiveId" clId="{FD229EBB-28DD-4429-BB10-69A7C2E5AF42}" dt="2022-05-24T13:07:46.224" v="488" actId="47"/>
        <pc:sldMkLst>
          <pc:docMk/>
          <pc:sldMk cId="203818754" sldId="564"/>
        </pc:sldMkLst>
      </pc:sldChg>
      <pc:sldChg chg="add del">
        <pc:chgData name="Indu Sekhar Dantu" userId="4218edbc7ffe59d5" providerId="LiveId" clId="{FD229EBB-28DD-4429-BB10-69A7C2E5AF42}" dt="2022-05-24T16:20:33.440" v="829" actId="47"/>
        <pc:sldMkLst>
          <pc:docMk/>
          <pc:sldMk cId="4171789733" sldId="564"/>
        </pc:sldMkLst>
      </pc:sldChg>
      <pc:sldChg chg="add del">
        <pc:chgData name="Indu Sekhar Dantu" userId="4218edbc7ffe59d5" providerId="LiveId" clId="{FD229EBB-28DD-4429-BB10-69A7C2E5AF42}" dt="2022-05-24T16:20:34.017" v="830" actId="47"/>
        <pc:sldMkLst>
          <pc:docMk/>
          <pc:sldMk cId="3282433466" sldId="565"/>
        </pc:sldMkLst>
      </pc:sldChg>
      <pc:sldChg chg="add del">
        <pc:chgData name="Indu Sekhar Dantu" userId="4218edbc7ffe59d5" providerId="LiveId" clId="{FD229EBB-28DD-4429-BB10-69A7C2E5AF42}" dt="2022-05-24T13:07:48.321" v="489" actId="47"/>
        <pc:sldMkLst>
          <pc:docMk/>
          <pc:sldMk cId="3901213836" sldId="565"/>
        </pc:sldMkLst>
      </pc:sldChg>
      <pc:sldChg chg="add del">
        <pc:chgData name="Indu Sekhar Dantu" userId="4218edbc7ffe59d5" providerId="LiveId" clId="{FD229EBB-28DD-4429-BB10-69A7C2E5AF42}" dt="2022-05-24T16:20:34.675" v="831" actId="47"/>
        <pc:sldMkLst>
          <pc:docMk/>
          <pc:sldMk cId="924080879" sldId="566"/>
        </pc:sldMkLst>
      </pc:sldChg>
      <pc:sldChg chg="add del">
        <pc:chgData name="Indu Sekhar Dantu" userId="4218edbc7ffe59d5" providerId="LiveId" clId="{FD229EBB-28DD-4429-BB10-69A7C2E5AF42}" dt="2022-05-24T13:07:36.475" v="483"/>
        <pc:sldMkLst>
          <pc:docMk/>
          <pc:sldMk cId="3118881238" sldId="566"/>
        </pc:sldMkLst>
      </pc:sldChg>
      <pc:sldChg chg="add del">
        <pc:chgData name="Indu Sekhar Dantu" userId="4218edbc7ffe59d5" providerId="LiveId" clId="{FD229EBB-28DD-4429-BB10-69A7C2E5AF42}" dt="2022-05-24T13:07:36.240" v="482"/>
        <pc:sldMkLst>
          <pc:docMk/>
          <pc:sldMk cId="550458918" sldId="567"/>
        </pc:sldMkLst>
      </pc:sldChg>
      <pc:sldChg chg="add del">
        <pc:chgData name="Indu Sekhar Dantu" userId="4218edbc7ffe59d5" providerId="LiveId" clId="{FD229EBB-28DD-4429-BB10-69A7C2E5AF42}" dt="2022-05-24T16:20:35.193" v="832" actId="47"/>
        <pc:sldMkLst>
          <pc:docMk/>
          <pc:sldMk cId="3300585210" sldId="567"/>
        </pc:sldMkLst>
      </pc:sldChg>
      <pc:sldChg chg="add del">
        <pc:chgData name="Indu Sekhar Dantu" userId="4218edbc7ffe59d5" providerId="LiveId" clId="{FD229EBB-28DD-4429-BB10-69A7C2E5AF42}" dt="2022-05-24T16:20:35.717" v="833" actId="47"/>
        <pc:sldMkLst>
          <pc:docMk/>
          <pc:sldMk cId="435885931" sldId="568"/>
        </pc:sldMkLst>
      </pc:sldChg>
      <pc:sldChg chg="add del">
        <pc:chgData name="Indu Sekhar Dantu" userId="4218edbc7ffe59d5" providerId="LiveId" clId="{FD229EBB-28DD-4429-BB10-69A7C2E5AF42}" dt="2022-05-24T13:07:35.994" v="481"/>
        <pc:sldMkLst>
          <pc:docMk/>
          <pc:sldMk cId="3346206352" sldId="568"/>
        </pc:sldMkLst>
      </pc:sldChg>
      <pc:sldChg chg="add del">
        <pc:chgData name="Indu Sekhar Dantu" userId="4218edbc7ffe59d5" providerId="LiveId" clId="{FD229EBB-28DD-4429-BB10-69A7C2E5AF42}" dt="2022-05-24T16:20:36.290" v="834" actId="47"/>
        <pc:sldMkLst>
          <pc:docMk/>
          <pc:sldMk cId="3498850" sldId="569"/>
        </pc:sldMkLst>
      </pc:sldChg>
      <pc:sldChg chg="add del">
        <pc:chgData name="Indu Sekhar Dantu" userId="4218edbc7ffe59d5" providerId="LiveId" clId="{FD229EBB-28DD-4429-BB10-69A7C2E5AF42}" dt="2022-05-24T13:07:35.750" v="480"/>
        <pc:sldMkLst>
          <pc:docMk/>
          <pc:sldMk cId="2031499012" sldId="569"/>
        </pc:sldMkLst>
      </pc:sldChg>
      <pc:sldChg chg="add del">
        <pc:chgData name="Indu Sekhar Dantu" userId="4218edbc7ffe59d5" providerId="LiveId" clId="{FD229EBB-28DD-4429-BB10-69A7C2E5AF42}" dt="2022-05-24T13:07:35.521" v="479"/>
        <pc:sldMkLst>
          <pc:docMk/>
          <pc:sldMk cId="1341412485" sldId="570"/>
        </pc:sldMkLst>
      </pc:sldChg>
      <pc:sldChg chg="add del">
        <pc:chgData name="Indu Sekhar Dantu" userId="4218edbc7ffe59d5" providerId="LiveId" clId="{FD229EBB-28DD-4429-BB10-69A7C2E5AF42}" dt="2022-05-24T16:20:36.774" v="835" actId="47"/>
        <pc:sldMkLst>
          <pc:docMk/>
          <pc:sldMk cId="3620179271" sldId="570"/>
        </pc:sldMkLst>
      </pc:sldChg>
      <pc:sldChg chg="add del">
        <pc:chgData name="Indu Sekhar Dantu" userId="4218edbc7ffe59d5" providerId="LiveId" clId="{FD229EBB-28DD-4429-BB10-69A7C2E5AF42}" dt="2022-05-24T13:07:35.289" v="478"/>
        <pc:sldMkLst>
          <pc:docMk/>
          <pc:sldMk cId="166939054" sldId="571"/>
        </pc:sldMkLst>
      </pc:sldChg>
      <pc:sldChg chg="add del">
        <pc:chgData name="Indu Sekhar Dantu" userId="4218edbc7ffe59d5" providerId="LiveId" clId="{FD229EBB-28DD-4429-BB10-69A7C2E5AF42}" dt="2022-05-24T16:20:37.309" v="836" actId="47"/>
        <pc:sldMkLst>
          <pc:docMk/>
          <pc:sldMk cId="1657060713" sldId="571"/>
        </pc:sldMkLst>
      </pc:sldChg>
      <pc:sldChg chg="add del">
        <pc:chgData name="Indu Sekhar Dantu" userId="4218edbc7ffe59d5" providerId="LiveId" clId="{FD229EBB-28DD-4429-BB10-69A7C2E5AF42}" dt="2022-05-24T13:07:35.056" v="477"/>
        <pc:sldMkLst>
          <pc:docMk/>
          <pc:sldMk cId="442637529" sldId="572"/>
        </pc:sldMkLst>
      </pc:sldChg>
      <pc:sldChg chg="add del">
        <pc:chgData name="Indu Sekhar Dantu" userId="4218edbc7ffe59d5" providerId="LiveId" clId="{FD229EBB-28DD-4429-BB10-69A7C2E5AF42}" dt="2022-05-24T16:20:37.904" v="837" actId="47"/>
        <pc:sldMkLst>
          <pc:docMk/>
          <pc:sldMk cId="1120160976" sldId="572"/>
        </pc:sldMkLst>
      </pc:sldChg>
      <pc:sldChg chg="add del">
        <pc:chgData name="Indu Sekhar Dantu" userId="4218edbc7ffe59d5" providerId="LiveId" clId="{FD229EBB-28DD-4429-BB10-69A7C2E5AF42}" dt="2022-05-24T13:07:34.830" v="476"/>
        <pc:sldMkLst>
          <pc:docMk/>
          <pc:sldMk cId="454864111" sldId="573"/>
        </pc:sldMkLst>
      </pc:sldChg>
      <pc:sldChg chg="add del">
        <pc:chgData name="Indu Sekhar Dantu" userId="4218edbc7ffe59d5" providerId="LiveId" clId="{FD229EBB-28DD-4429-BB10-69A7C2E5AF42}" dt="2022-05-24T16:20:38.413" v="838" actId="47"/>
        <pc:sldMkLst>
          <pc:docMk/>
          <pc:sldMk cId="521960248" sldId="573"/>
        </pc:sldMkLst>
      </pc:sldChg>
      <pc:sldChg chg="add del">
        <pc:chgData name="Indu Sekhar Dantu" userId="4218edbc7ffe59d5" providerId="LiveId" clId="{FD229EBB-28DD-4429-BB10-69A7C2E5AF42}" dt="2022-05-24T13:07:34.614" v="475"/>
        <pc:sldMkLst>
          <pc:docMk/>
          <pc:sldMk cId="394680776" sldId="574"/>
        </pc:sldMkLst>
      </pc:sldChg>
      <pc:sldChg chg="add del">
        <pc:chgData name="Indu Sekhar Dantu" userId="4218edbc7ffe59d5" providerId="LiveId" clId="{FD229EBB-28DD-4429-BB10-69A7C2E5AF42}" dt="2022-05-24T16:20:38.907" v="839" actId="47"/>
        <pc:sldMkLst>
          <pc:docMk/>
          <pc:sldMk cId="984887402" sldId="574"/>
        </pc:sldMkLst>
      </pc:sldChg>
      <pc:sldChg chg="add del">
        <pc:chgData name="Indu Sekhar Dantu" userId="4218edbc7ffe59d5" providerId="LiveId" clId="{FD229EBB-28DD-4429-BB10-69A7C2E5AF42}" dt="2022-05-24T13:07:34.381" v="474"/>
        <pc:sldMkLst>
          <pc:docMk/>
          <pc:sldMk cId="954017901" sldId="575"/>
        </pc:sldMkLst>
      </pc:sldChg>
      <pc:sldChg chg="add del">
        <pc:chgData name="Indu Sekhar Dantu" userId="4218edbc7ffe59d5" providerId="LiveId" clId="{FD229EBB-28DD-4429-BB10-69A7C2E5AF42}" dt="2022-05-24T16:20:39.392" v="840" actId="47"/>
        <pc:sldMkLst>
          <pc:docMk/>
          <pc:sldMk cId="2488121125" sldId="575"/>
        </pc:sldMkLst>
      </pc:sldChg>
      <pc:sldChg chg="add del">
        <pc:chgData name="Indu Sekhar Dantu" userId="4218edbc7ffe59d5" providerId="LiveId" clId="{FD229EBB-28DD-4429-BB10-69A7C2E5AF42}" dt="2022-05-24T16:20:39.829" v="841" actId="47"/>
        <pc:sldMkLst>
          <pc:docMk/>
          <pc:sldMk cId="1610343365" sldId="576"/>
        </pc:sldMkLst>
      </pc:sldChg>
      <pc:sldChg chg="add del">
        <pc:chgData name="Indu Sekhar Dantu" userId="4218edbc7ffe59d5" providerId="LiveId" clId="{FD229EBB-28DD-4429-BB10-69A7C2E5AF42}" dt="2022-05-24T13:07:34.159" v="473"/>
        <pc:sldMkLst>
          <pc:docMk/>
          <pc:sldMk cId="4284793271" sldId="576"/>
        </pc:sldMkLst>
      </pc:sldChg>
      <pc:sldChg chg="add del">
        <pc:chgData name="Indu Sekhar Dantu" userId="4218edbc7ffe59d5" providerId="LiveId" clId="{FD229EBB-28DD-4429-BB10-69A7C2E5AF42}" dt="2022-05-24T16:20:40.277" v="842" actId="47"/>
        <pc:sldMkLst>
          <pc:docMk/>
          <pc:sldMk cId="1718035344" sldId="577"/>
        </pc:sldMkLst>
      </pc:sldChg>
      <pc:sldChg chg="add del">
        <pc:chgData name="Indu Sekhar Dantu" userId="4218edbc7ffe59d5" providerId="LiveId" clId="{FD229EBB-28DD-4429-BB10-69A7C2E5AF42}" dt="2022-05-24T13:07:33.920" v="472"/>
        <pc:sldMkLst>
          <pc:docMk/>
          <pc:sldMk cId="3966058936" sldId="577"/>
        </pc:sldMkLst>
      </pc:sldChg>
      <pc:sldChg chg="add del">
        <pc:chgData name="Indu Sekhar Dantu" userId="4218edbc7ffe59d5" providerId="LiveId" clId="{FD229EBB-28DD-4429-BB10-69A7C2E5AF42}" dt="2022-05-24T13:07:33.689" v="471"/>
        <pc:sldMkLst>
          <pc:docMk/>
          <pc:sldMk cId="2571344465" sldId="578"/>
        </pc:sldMkLst>
      </pc:sldChg>
      <pc:sldChg chg="add del">
        <pc:chgData name="Indu Sekhar Dantu" userId="4218edbc7ffe59d5" providerId="LiveId" clId="{FD229EBB-28DD-4429-BB10-69A7C2E5AF42}" dt="2022-05-24T16:20:40.806" v="843" actId="47"/>
        <pc:sldMkLst>
          <pc:docMk/>
          <pc:sldMk cId="2815636794" sldId="578"/>
        </pc:sldMkLst>
      </pc:sldChg>
      <pc:sldChg chg="add del">
        <pc:chgData name="Indu Sekhar Dantu" userId="4218edbc7ffe59d5" providerId="LiveId" clId="{FD229EBB-28DD-4429-BB10-69A7C2E5AF42}" dt="2022-05-24T13:07:33.168" v="470"/>
        <pc:sldMkLst>
          <pc:docMk/>
          <pc:sldMk cId="424857231" sldId="579"/>
        </pc:sldMkLst>
      </pc:sldChg>
      <pc:sldChg chg="add del">
        <pc:chgData name="Indu Sekhar Dantu" userId="4218edbc7ffe59d5" providerId="LiveId" clId="{FD229EBB-28DD-4429-BB10-69A7C2E5AF42}" dt="2022-05-24T16:20:41.305" v="844" actId="47"/>
        <pc:sldMkLst>
          <pc:docMk/>
          <pc:sldMk cId="1448113316" sldId="579"/>
        </pc:sldMkLst>
      </pc:sldChg>
      <pc:sldChg chg="add del">
        <pc:chgData name="Indu Sekhar Dantu" userId="4218edbc7ffe59d5" providerId="LiveId" clId="{FD229EBB-28DD-4429-BB10-69A7C2E5AF42}" dt="2022-05-24T13:07:32.950" v="469"/>
        <pc:sldMkLst>
          <pc:docMk/>
          <pc:sldMk cId="1247341804" sldId="580"/>
        </pc:sldMkLst>
      </pc:sldChg>
      <pc:sldChg chg="add del">
        <pc:chgData name="Indu Sekhar Dantu" userId="4218edbc7ffe59d5" providerId="LiveId" clId="{FD229EBB-28DD-4429-BB10-69A7C2E5AF42}" dt="2022-05-24T16:20:43.708" v="845" actId="47"/>
        <pc:sldMkLst>
          <pc:docMk/>
          <pc:sldMk cId="1315093499" sldId="580"/>
        </pc:sldMkLst>
      </pc:sldChg>
      <pc:sldChg chg="add del">
        <pc:chgData name="Indu Sekhar Dantu" userId="4218edbc7ffe59d5" providerId="LiveId" clId="{FD229EBB-28DD-4429-BB10-69A7C2E5AF42}" dt="2022-05-24T13:07:32.326" v="468"/>
        <pc:sldMkLst>
          <pc:docMk/>
          <pc:sldMk cId="3046807860" sldId="581"/>
        </pc:sldMkLst>
      </pc:sldChg>
      <pc:sldChg chg="add del">
        <pc:chgData name="Indu Sekhar Dantu" userId="4218edbc7ffe59d5" providerId="LiveId" clId="{FD229EBB-28DD-4429-BB10-69A7C2E5AF42}" dt="2022-05-24T16:20:44.100" v="846" actId="47"/>
        <pc:sldMkLst>
          <pc:docMk/>
          <pc:sldMk cId="3252177769" sldId="581"/>
        </pc:sldMkLst>
      </pc:sldChg>
      <pc:sldChg chg="add del">
        <pc:chgData name="Indu Sekhar Dantu" userId="4218edbc7ffe59d5" providerId="LiveId" clId="{FD229EBB-28DD-4429-BB10-69A7C2E5AF42}" dt="2022-05-24T13:07:32.096" v="467"/>
        <pc:sldMkLst>
          <pc:docMk/>
          <pc:sldMk cId="842683059" sldId="582"/>
        </pc:sldMkLst>
      </pc:sldChg>
      <pc:sldChg chg="add del">
        <pc:chgData name="Indu Sekhar Dantu" userId="4218edbc7ffe59d5" providerId="LiveId" clId="{FD229EBB-28DD-4429-BB10-69A7C2E5AF42}" dt="2022-05-24T16:20:44.404" v="847" actId="47"/>
        <pc:sldMkLst>
          <pc:docMk/>
          <pc:sldMk cId="1316399607" sldId="582"/>
        </pc:sldMkLst>
      </pc:sldChg>
      <pc:sldChg chg="add del">
        <pc:chgData name="Indu Sekhar Dantu" userId="4218edbc7ffe59d5" providerId="LiveId" clId="{FD229EBB-28DD-4429-BB10-69A7C2E5AF42}" dt="2022-05-24T13:07:31.869" v="466"/>
        <pc:sldMkLst>
          <pc:docMk/>
          <pc:sldMk cId="345784648" sldId="583"/>
        </pc:sldMkLst>
      </pc:sldChg>
      <pc:sldChg chg="add del">
        <pc:chgData name="Indu Sekhar Dantu" userId="4218edbc7ffe59d5" providerId="LiveId" clId="{FD229EBB-28DD-4429-BB10-69A7C2E5AF42}" dt="2022-05-24T16:20:44.705" v="848" actId="47"/>
        <pc:sldMkLst>
          <pc:docMk/>
          <pc:sldMk cId="1774026249" sldId="583"/>
        </pc:sldMkLst>
      </pc:sldChg>
      <pc:sldChg chg="add del">
        <pc:chgData name="Indu Sekhar Dantu" userId="4218edbc7ffe59d5" providerId="LiveId" clId="{FD229EBB-28DD-4429-BB10-69A7C2E5AF42}" dt="2022-05-24T16:20:44.980" v="849" actId="47"/>
        <pc:sldMkLst>
          <pc:docMk/>
          <pc:sldMk cId="967188065" sldId="584"/>
        </pc:sldMkLst>
      </pc:sldChg>
      <pc:sldChg chg="add del">
        <pc:chgData name="Indu Sekhar Dantu" userId="4218edbc7ffe59d5" providerId="LiveId" clId="{FD229EBB-28DD-4429-BB10-69A7C2E5AF42}" dt="2022-05-24T13:07:31.647" v="465"/>
        <pc:sldMkLst>
          <pc:docMk/>
          <pc:sldMk cId="3050666830" sldId="584"/>
        </pc:sldMkLst>
      </pc:sldChg>
      <pc:sldChg chg="add del">
        <pc:chgData name="Indu Sekhar Dantu" userId="4218edbc7ffe59d5" providerId="LiveId" clId="{FD229EBB-28DD-4429-BB10-69A7C2E5AF42}" dt="2022-05-24T16:20:45.254" v="850" actId="47"/>
        <pc:sldMkLst>
          <pc:docMk/>
          <pc:sldMk cId="1646682253" sldId="585"/>
        </pc:sldMkLst>
      </pc:sldChg>
      <pc:sldChg chg="add del">
        <pc:chgData name="Indu Sekhar Dantu" userId="4218edbc7ffe59d5" providerId="LiveId" clId="{FD229EBB-28DD-4429-BB10-69A7C2E5AF42}" dt="2022-05-24T13:07:31.423" v="464"/>
        <pc:sldMkLst>
          <pc:docMk/>
          <pc:sldMk cId="4065543631" sldId="585"/>
        </pc:sldMkLst>
      </pc:sldChg>
      <pc:sldChg chg="add del">
        <pc:chgData name="Indu Sekhar Dantu" userId="4218edbc7ffe59d5" providerId="LiveId" clId="{FD229EBB-28DD-4429-BB10-69A7C2E5AF42}" dt="2022-05-24T16:20:45.550" v="851" actId="47"/>
        <pc:sldMkLst>
          <pc:docMk/>
          <pc:sldMk cId="807272542" sldId="586"/>
        </pc:sldMkLst>
      </pc:sldChg>
      <pc:sldChg chg="add del">
        <pc:chgData name="Indu Sekhar Dantu" userId="4218edbc7ffe59d5" providerId="LiveId" clId="{FD229EBB-28DD-4429-BB10-69A7C2E5AF42}" dt="2022-05-24T16:20:45.861" v="852" actId="47"/>
        <pc:sldMkLst>
          <pc:docMk/>
          <pc:sldMk cId="3748435685" sldId="587"/>
        </pc:sldMkLst>
      </pc:sldChg>
      <pc:sldChg chg="add del">
        <pc:chgData name="Indu Sekhar Dantu" userId="4218edbc7ffe59d5" providerId="LiveId" clId="{FD229EBB-28DD-4429-BB10-69A7C2E5AF42}" dt="2022-05-24T16:20:46.139" v="853" actId="47"/>
        <pc:sldMkLst>
          <pc:docMk/>
          <pc:sldMk cId="1387279380" sldId="588"/>
        </pc:sldMkLst>
      </pc:sldChg>
      <pc:sldChg chg="add del">
        <pc:chgData name="Indu Sekhar Dantu" userId="4218edbc7ffe59d5" providerId="LiveId" clId="{FD229EBB-28DD-4429-BB10-69A7C2E5AF42}" dt="2022-05-24T16:20:46.477" v="854" actId="47"/>
        <pc:sldMkLst>
          <pc:docMk/>
          <pc:sldMk cId="673943392" sldId="589"/>
        </pc:sldMkLst>
      </pc:sldChg>
      <pc:sldChg chg="add del">
        <pc:chgData name="Indu Sekhar Dantu" userId="4218edbc7ffe59d5" providerId="LiveId" clId="{FD229EBB-28DD-4429-BB10-69A7C2E5AF42}" dt="2022-05-24T16:20:46.798" v="855" actId="47"/>
        <pc:sldMkLst>
          <pc:docMk/>
          <pc:sldMk cId="1026989586" sldId="590"/>
        </pc:sldMkLst>
      </pc:sldChg>
      <pc:sldChg chg="add del">
        <pc:chgData name="Indu Sekhar Dantu" userId="4218edbc7ffe59d5" providerId="LiveId" clId="{FD229EBB-28DD-4429-BB10-69A7C2E5AF42}" dt="2022-05-24T16:20:47.105" v="856" actId="47"/>
        <pc:sldMkLst>
          <pc:docMk/>
          <pc:sldMk cId="2518355150" sldId="591"/>
        </pc:sldMkLst>
      </pc:sldChg>
      <pc:sldChg chg="add del">
        <pc:chgData name="Indu Sekhar Dantu" userId="4218edbc7ffe59d5" providerId="LiveId" clId="{FD229EBB-28DD-4429-BB10-69A7C2E5AF42}" dt="2022-05-24T16:20:47.393" v="857" actId="47"/>
        <pc:sldMkLst>
          <pc:docMk/>
          <pc:sldMk cId="1442405899" sldId="592"/>
        </pc:sldMkLst>
      </pc:sldChg>
      <pc:sldChg chg="add del">
        <pc:chgData name="Indu Sekhar Dantu" userId="4218edbc7ffe59d5" providerId="LiveId" clId="{FD229EBB-28DD-4429-BB10-69A7C2E5AF42}" dt="2022-05-24T16:20:47.713" v="858" actId="47"/>
        <pc:sldMkLst>
          <pc:docMk/>
          <pc:sldMk cId="3271341590" sldId="593"/>
        </pc:sldMkLst>
      </pc:sldChg>
      <pc:sldChg chg="add del">
        <pc:chgData name="Indu Sekhar Dantu" userId="4218edbc7ffe59d5" providerId="LiveId" clId="{FD229EBB-28DD-4429-BB10-69A7C2E5AF42}" dt="2022-05-24T16:20:48.085" v="859" actId="47"/>
        <pc:sldMkLst>
          <pc:docMk/>
          <pc:sldMk cId="3990657947" sldId="594"/>
        </pc:sldMkLst>
      </pc:sldChg>
      <pc:sldChg chg="add del">
        <pc:chgData name="Indu Sekhar Dantu" userId="4218edbc7ffe59d5" providerId="LiveId" clId="{FD229EBB-28DD-4429-BB10-69A7C2E5AF42}" dt="2022-05-24T16:20:48.456" v="860" actId="47"/>
        <pc:sldMkLst>
          <pc:docMk/>
          <pc:sldMk cId="317982356" sldId="595"/>
        </pc:sldMkLst>
      </pc:sldChg>
      <pc:sldChg chg="add del">
        <pc:chgData name="Indu Sekhar Dantu" userId="4218edbc7ffe59d5" providerId="LiveId" clId="{FD229EBB-28DD-4429-BB10-69A7C2E5AF42}" dt="2022-05-24T16:20:48.819" v="861" actId="47"/>
        <pc:sldMkLst>
          <pc:docMk/>
          <pc:sldMk cId="2825411383" sldId="596"/>
        </pc:sldMkLst>
      </pc:sldChg>
      <pc:sldChg chg="add del">
        <pc:chgData name="Indu Sekhar Dantu" userId="4218edbc7ffe59d5" providerId="LiveId" clId="{FD229EBB-28DD-4429-BB10-69A7C2E5AF42}" dt="2022-05-24T16:20:49.499" v="862" actId="47"/>
        <pc:sldMkLst>
          <pc:docMk/>
          <pc:sldMk cId="1026069480" sldId="597"/>
        </pc:sldMkLst>
      </pc:sldChg>
      <pc:sldChg chg="add del">
        <pc:chgData name="Indu Sekhar Dantu" userId="4218edbc7ffe59d5" providerId="LiveId" clId="{FD229EBB-28DD-4429-BB10-69A7C2E5AF42}" dt="2022-05-24T16:20:49.932" v="863" actId="47"/>
        <pc:sldMkLst>
          <pc:docMk/>
          <pc:sldMk cId="2701107901" sldId="598"/>
        </pc:sldMkLst>
      </pc:sldChg>
      <pc:sldChg chg="add del">
        <pc:chgData name="Indu Sekhar Dantu" userId="4218edbc7ffe59d5" providerId="LiveId" clId="{FD229EBB-28DD-4429-BB10-69A7C2E5AF42}" dt="2022-05-24T16:20:50.324" v="864" actId="47"/>
        <pc:sldMkLst>
          <pc:docMk/>
          <pc:sldMk cId="844507469" sldId="599"/>
        </pc:sldMkLst>
      </pc:sldChg>
      <pc:sldChg chg="add del">
        <pc:chgData name="Indu Sekhar Dantu" userId="4218edbc7ffe59d5" providerId="LiveId" clId="{FD229EBB-28DD-4429-BB10-69A7C2E5AF42}" dt="2022-05-24T16:20:50.719" v="865" actId="47"/>
        <pc:sldMkLst>
          <pc:docMk/>
          <pc:sldMk cId="3529153941" sldId="600"/>
        </pc:sldMkLst>
      </pc:sldChg>
      <pc:sldChg chg="add del">
        <pc:chgData name="Indu Sekhar Dantu" userId="4218edbc7ffe59d5" providerId="LiveId" clId="{FD229EBB-28DD-4429-BB10-69A7C2E5AF42}" dt="2022-05-24T16:20:51.174" v="866" actId="47"/>
        <pc:sldMkLst>
          <pc:docMk/>
          <pc:sldMk cId="130721180" sldId="601"/>
        </pc:sldMkLst>
      </pc:sldChg>
      <pc:sldChg chg="add del">
        <pc:chgData name="Indu Sekhar Dantu" userId="4218edbc7ffe59d5" providerId="LiveId" clId="{FD229EBB-28DD-4429-BB10-69A7C2E5AF42}" dt="2022-05-24T16:20:51.680" v="867" actId="47"/>
        <pc:sldMkLst>
          <pc:docMk/>
          <pc:sldMk cId="1294512334" sldId="602"/>
        </pc:sldMkLst>
      </pc:sldChg>
      <pc:sldChg chg="add del">
        <pc:chgData name="Indu Sekhar Dantu" userId="4218edbc7ffe59d5" providerId="LiveId" clId="{FD229EBB-28DD-4429-BB10-69A7C2E5AF42}" dt="2022-05-24T16:20:52.112" v="868" actId="47"/>
        <pc:sldMkLst>
          <pc:docMk/>
          <pc:sldMk cId="1386033226" sldId="603"/>
        </pc:sldMkLst>
      </pc:sldChg>
      <pc:sldChg chg="add del">
        <pc:chgData name="Indu Sekhar Dantu" userId="4218edbc7ffe59d5" providerId="LiveId" clId="{FD229EBB-28DD-4429-BB10-69A7C2E5AF42}" dt="2022-05-24T16:20:52.588" v="869" actId="47"/>
        <pc:sldMkLst>
          <pc:docMk/>
          <pc:sldMk cId="1023654344" sldId="604"/>
        </pc:sldMkLst>
      </pc:sldChg>
      <pc:sldChg chg="add del">
        <pc:chgData name="Indu Sekhar Dantu" userId="4218edbc7ffe59d5" providerId="LiveId" clId="{FD229EBB-28DD-4429-BB10-69A7C2E5AF42}" dt="2022-05-24T16:20:52.995" v="870" actId="47"/>
        <pc:sldMkLst>
          <pc:docMk/>
          <pc:sldMk cId="834186084" sldId="605"/>
        </pc:sldMkLst>
      </pc:sldChg>
      <pc:sldChg chg="add del">
        <pc:chgData name="Indu Sekhar Dantu" userId="4218edbc7ffe59d5" providerId="LiveId" clId="{FD229EBB-28DD-4429-BB10-69A7C2E5AF42}" dt="2022-05-24T16:20:53.389" v="871" actId="47"/>
        <pc:sldMkLst>
          <pc:docMk/>
          <pc:sldMk cId="270447621" sldId="606"/>
        </pc:sldMkLst>
      </pc:sldChg>
      <pc:sldChg chg="add del">
        <pc:chgData name="Indu Sekhar Dantu" userId="4218edbc7ffe59d5" providerId="LiveId" clId="{FD229EBB-28DD-4429-BB10-69A7C2E5AF42}" dt="2022-05-24T16:20:53.900" v="872" actId="47"/>
        <pc:sldMkLst>
          <pc:docMk/>
          <pc:sldMk cId="4206308242" sldId="607"/>
        </pc:sldMkLst>
      </pc:sldChg>
      <pc:sldChg chg="add del">
        <pc:chgData name="Indu Sekhar Dantu" userId="4218edbc7ffe59d5" providerId="LiveId" clId="{FD229EBB-28DD-4429-BB10-69A7C2E5AF42}" dt="2022-05-24T16:20:54.562" v="873" actId="47"/>
        <pc:sldMkLst>
          <pc:docMk/>
          <pc:sldMk cId="1951997137" sldId="608"/>
        </pc:sldMkLst>
      </pc:sldChg>
      <pc:sldChg chg="add del">
        <pc:chgData name="Indu Sekhar Dantu" userId="4218edbc7ffe59d5" providerId="LiveId" clId="{FD229EBB-28DD-4429-BB10-69A7C2E5AF42}" dt="2022-05-24T16:20:55.320" v="874" actId="47"/>
        <pc:sldMkLst>
          <pc:docMk/>
          <pc:sldMk cId="3258596193" sldId="609"/>
        </pc:sldMkLst>
      </pc:sldChg>
      <pc:sldChg chg="add del">
        <pc:chgData name="Indu Sekhar Dantu" userId="4218edbc7ffe59d5" providerId="LiveId" clId="{FD229EBB-28DD-4429-BB10-69A7C2E5AF42}" dt="2022-05-24T16:20:56.867" v="875" actId="47"/>
        <pc:sldMkLst>
          <pc:docMk/>
          <pc:sldMk cId="4161447659" sldId="610"/>
        </pc:sldMkLst>
      </pc:sldChg>
      <pc:sldChg chg="add del">
        <pc:chgData name="Indu Sekhar Dantu" userId="4218edbc7ffe59d5" providerId="LiveId" clId="{FD229EBB-28DD-4429-BB10-69A7C2E5AF42}" dt="2022-05-24T16:20:57.532" v="876" actId="47"/>
        <pc:sldMkLst>
          <pc:docMk/>
          <pc:sldMk cId="1581246756" sldId="611"/>
        </pc:sldMkLst>
      </pc:sldChg>
      <pc:sldChg chg="add del">
        <pc:chgData name="Indu Sekhar Dantu" userId="4218edbc7ffe59d5" providerId="LiveId" clId="{FD229EBB-28DD-4429-BB10-69A7C2E5AF42}" dt="2022-05-24T16:20:58.246" v="877" actId="47"/>
        <pc:sldMkLst>
          <pc:docMk/>
          <pc:sldMk cId="2392770242" sldId="612"/>
        </pc:sldMkLst>
      </pc:sldChg>
      <pc:sldChg chg="add del">
        <pc:chgData name="Indu Sekhar Dantu" userId="4218edbc7ffe59d5" providerId="LiveId" clId="{FD229EBB-28DD-4429-BB10-69A7C2E5AF42}" dt="2022-05-24T16:20:58.886" v="878" actId="47"/>
        <pc:sldMkLst>
          <pc:docMk/>
          <pc:sldMk cId="2034154707" sldId="613"/>
        </pc:sldMkLst>
      </pc:sldChg>
      <pc:sldChg chg="add del">
        <pc:chgData name="Indu Sekhar Dantu" userId="4218edbc7ffe59d5" providerId="LiveId" clId="{FD229EBB-28DD-4429-BB10-69A7C2E5AF42}" dt="2022-05-24T16:20:59.649" v="879" actId="47"/>
        <pc:sldMkLst>
          <pc:docMk/>
          <pc:sldMk cId="3633836526" sldId="614"/>
        </pc:sldMkLst>
      </pc:sldChg>
      <pc:sldChg chg="add del">
        <pc:chgData name="Indu Sekhar Dantu" userId="4218edbc7ffe59d5" providerId="LiveId" clId="{FD229EBB-28DD-4429-BB10-69A7C2E5AF42}" dt="2022-05-24T16:21:01.423" v="880" actId="47"/>
        <pc:sldMkLst>
          <pc:docMk/>
          <pc:sldMk cId="2366391986" sldId="615"/>
        </pc:sldMkLst>
      </pc:sldChg>
      <pc:sldChg chg="add del">
        <pc:chgData name="Indu Sekhar Dantu" userId="4218edbc7ffe59d5" providerId="LiveId" clId="{FD229EBB-28DD-4429-BB10-69A7C2E5AF42}" dt="2022-05-24T16:21:02.737" v="881" actId="47"/>
        <pc:sldMkLst>
          <pc:docMk/>
          <pc:sldMk cId="318215183" sldId="616"/>
        </pc:sldMkLst>
      </pc:sldChg>
      <pc:sldChg chg="add del">
        <pc:chgData name="Indu Sekhar Dantu" userId="4218edbc7ffe59d5" providerId="LiveId" clId="{FD229EBB-28DD-4429-BB10-69A7C2E5AF42}" dt="2022-05-24T16:21:04.001" v="882" actId="47"/>
        <pc:sldMkLst>
          <pc:docMk/>
          <pc:sldMk cId="2024807477" sldId="617"/>
        </pc:sldMkLst>
      </pc:sldChg>
      <pc:sldChg chg="add del">
        <pc:chgData name="Indu Sekhar Dantu" userId="4218edbc7ffe59d5" providerId="LiveId" clId="{FD229EBB-28DD-4429-BB10-69A7C2E5AF42}" dt="2022-05-24T16:21:04.881" v="883" actId="47"/>
        <pc:sldMkLst>
          <pc:docMk/>
          <pc:sldMk cId="2384156363" sldId="618"/>
        </pc:sldMkLst>
      </pc:sldChg>
      <pc:sldChg chg="add del">
        <pc:chgData name="Indu Sekhar Dantu" userId="4218edbc7ffe59d5" providerId="LiveId" clId="{FD229EBB-28DD-4429-BB10-69A7C2E5AF42}" dt="2022-05-24T16:21:05.845" v="884" actId="47"/>
        <pc:sldMkLst>
          <pc:docMk/>
          <pc:sldMk cId="914679" sldId="619"/>
        </pc:sldMkLst>
      </pc:sldChg>
      <pc:sldChg chg="add del">
        <pc:chgData name="Indu Sekhar Dantu" userId="4218edbc7ffe59d5" providerId="LiveId" clId="{FD229EBB-28DD-4429-BB10-69A7C2E5AF42}" dt="2022-05-24T16:21:06.822" v="885" actId="47"/>
        <pc:sldMkLst>
          <pc:docMk/>
          <pc:sldMk cId="2623338707" sldId="620"/>
        </pc:sldMkLst>
      </pc:sldChg>
      <pc:sldChg chg="add del">
        <pc:chgData name="Indu Sekhar Dantu" userId="4218edbc7ffe59d5" providerId="LiveId" clId="{FD229EBB-28DD-4429-BB10-69A7C2E5AF42}" dt="2022-05-24T16:21:07.544" v="886" actId="47"/>
        <pc:sldMkLst>
          <pc:docMk/>
          <pc:sldMk cId="2279156162" sldId="621"/>
        </pc:sldMkLst>
      </pc:sldChg>
      <pc:sldChg chg="add del">
        <pc:chgData name="Indu Sekhar Dantu" userId="4218edbc7ffe59d5" providerId="LiveId" clId="{FD229EBB-28DD-4429-BB10-69A7C2E5AF42}" dt="2022-05-24T16:21:09.192" v="887" actId="47"/>
        <pc:sldMkLst>
          <pc:docMk/>
          <pc:sldMk cId="2806719343" sldId="622"/>
        </pc:sldMkLst>
      </pc:sldChg>
      <pc:sldChg chg="add del">
        <pc:chgData name="Indu Sekhar Dantu" userId="4218edbc7ffe59d5" providerId="LiveId" clId="{FD229EBB-28DD-4429-BB10-69A7C2E5AF42}" dt="2022-05-24T16:21:10.244" v="888" actId="47"/>
        <pc:sldMkLst>
          <pc:docMk/>
          <pc:sldMk cId="231019218" sldId="623"/>
        </pc:sldMkLst>
      </pc:sldChg>
      <pc:sldChg chg="add del">
        <pc:chgData name="Indu Sekhar Dantu" userId="4218edbc7ffe59d5" providerId="LiveId" clId="{FD229EBB-28DD-4429-BB10-69A7C2E5AF42}" dt="2022-05-24T16:21:10.957" v="889" actId="47"/>
        <pc:sldMkLst>
          <pc:docMk/>
          <pc:sldMk cId="3001327262" sldId="624"/>
        </pc:sldMkLst>
      </pc:sldChg>
      <pc:sldChg chg="add del">
        <pc:chgData name="Indu Sekhar Dantu" userId="4218edbc7ffe59d5" providerId="LiveId" clId="{FD229EBB-28DD-4429-BB10-69A7C2E5AF42}" dt="2022-05-24T16:21:11.772" v="890" actId="47"/>
        <pc:sldMkLst>
          <pc:docMk/>
          <pc:sldMk cId="3245563811" sldId="625"/>
        </pc:sldMkLst>
      </pc:sldChg>
      <pc:sldChg chg="add del">
        <pc:chgData name="Indu Sekhar Dantu" userId="4218edbc7ffe59d5" providerId="LiveId" clId="{FD229EBB-28DD-4429-BB10-69A7C2E5AF42}" dt="2022-05-24T16:21:12.869" v="891" actId="47"/>
        <pc:sldMkLst>
          <pc:docMk/>
          <pc:sldMk cId="3857091054" sldId="626"/>
        </pc:sldMkLst>
      </pc:sldChg>
      <pc:sldChg chg="modSp add del mod">
        <pc:chgData name="Indu Sekhar Dantu" userId="4218edbc7ffe59d5" providerId="LiveId" clId="{FD229EBB-28DD-4429-BB10-69A7C2E5AF42}" dt="2022-05-25T00:07:36.295" v="1264" actId="47"/>
        <pc:sldMkLst>
          <pc:docMk/>
          <pc:sldMk cId="3329811369" sldId="627"/>
        </pc:sldMkLst>
        <pc:spChg chg="mod">
          <ac:chgData name="Indu Sekhar Dantu" userId="4218edbc7ffe59d5" providerId="LiveId" clId="{FD229EBB-28DD-4429-BB10-69A7C2E5AF42}" dt="2022-05-24T13:13:32.717" v="788"/>
          <ac:spMkLst>
            <pc:docMk/>
            <pc:sldMk cId="3329811369" sldId="627"/>
            <ac:spMk id="4" creationId="{9F937A8C-31E1-4998-A5A1-CC933FF83C4E}"/>
          </ac:spMkLst>
        </pc:spChg>
        <pc:spChg chg="mod">
          <ac:chgData name="Indu Sekhar Dantu" userId="4218edbc7ffe59d5" providerId="LiveId" clId="{FD229EBB-28DD-4429-BB10-69A7C2E5AF42}" dt="2022-05-24T13:11:04.509" v="718" actId="113"/>
          <ac:spMkLst>
            <pc:docMk/>
            <pc:sldMk cId="3329811369" sldId="627"/>
            <ac:spMk id="6" creationId="{1E67C5CA-1DA6-4C08-AA27-328FF86A088F}"/>
          </ac:spMkLst>
        </pc:spChg>
      </pc:sldChg>
      <pc:sldChg chg="addSp modSp add mod">
        <pc:chgData name="Indu Sekhar Dantu" userId="4218edbc7ffe59d5" providerId="LiveId" clId="{FD229EBB-28DD-4429-BB10-69A7C2E5AF42}" dt="2022-05-27T06:43:34.278" v="11222" actId="1037"/>
        <pc:sldMkLst>
          <pc:docMk/>
          <pc:sldMk cId="1716235987" sldId="628"/>
        </pc:sldMkLst>
        <pc:spChg chg="mod">
          <ac:chgData name="Indu Sekhar Dantu" userId="4218edbc7ffe59d5" providerId="LiveId" clId="{FD229EBB-28DD-4429-BB10-69A7C2E5AF42}" dt="2022-05-24T16:18:27.748" v="797"/>
          <ac:spMkLst>
            <pc:docMk/>
            <pc:sldMk cId="1716235987" sldId="628"/>
            <ac:spMk id="4" creationId="{9F937A8C-31E1-4998-A5A1-CC933FF83C4E}"/>
          </ac:spMkLst>
        </pc:spChg>
        <pc:spChg chg="mod">
          <ac:chgData name="Indu Sekhar Dantu" userId="4218edbc7ffe59d5" providerId="LiveId" clId="{FD229EBB-28DD-4429-BB10-69A7C2E5AF42}" dt="2022-05-27T06:43:27.753" v="11216" actId="1035"/>
          <ac:spMkLst>
            <pc:docMk/>
            <pc:sldMk cId="1716235987" sldId="628"/>
            <ac:spMk id="6" creationId="{1E67C5CA-1DA6-4C08-AA27-328FF86A088F}"/>
          </ac:spMkLst>
        </pc:spChg>
        <pc:picChg chg="add mod">
          <ac:chgData name="Indu Sekhar Dantu" userId="4218edbc7ffe59d5" providerId="LiveId" clId="{FD229EBB-28DD-4429-BB10-69A7C2E5AF42}" dt="2022-05-27T06:43:34.278" v="11222" actId="1037"/>
          <ac:picMkLst>
            <pc:docMk/>
            <pc:sldMk cId="1716235987" sldId="628"/>
            <ac:picMk id="2050" creationId="{35C9BB9A-165A-F88C-5572-37CD60ABCAAE}"/>
          </ac:picMkLst>
        </pc:picChg>
      </pc:sldChg>
      <pc:sldChg chg="addSp modSp add mod">
        <pc:chgData name="Indu Sekhar Dantu" userId="4218edbc7ffe59d5" providerId="LiveId" clId="{FD229EBB-28DD-4429-BB10-69A7C2E5AF42}" dt="2022-05-27T07:14:00.281" v="12093" actId="1036"/>
        <pc:sldMkLst>
          <pc:docMk/>
          <pc:sldMk cId="3326210252" sldId="629"/>
        </pc:sldMkLst>
        <pc:spChg chg="mod">
          <ac:chgData name="Indu Sekhar Dantu" userId="4218edbc7ffe59d5" providerId="LiveId" clId="{FD229EBB-28DD-4429-BB10-69A7C2E5AF42}" dt="2022-05-24T16:19:07.509" v="804"/>
          <ac:spMkLst>
            <pc:docMk/>
            <pc:sldMk cId="3326210252" sldId="629"/>
            <ac:spMk id="4" creationId="{9F937A8C-31E1-4998-A5A1-CC933FF83C4E}"/>
          </ac:spMkLst>
        </pc:spChg>
        <pc:spChg chg="mod">
          <ac:chgData name="Indu Sekhar Dantu" userId="4218edbc7ffe59d5" providerId="LiveId" clId="{FD229EBB-28DD-4429-BB10-69A7C2E5AF42}" dt="2022-05-27T07:14:00.281" v="12093" actId="1036"/>
          <ac:spMkLst>
            <pc:docMk/>
            <pc:sldMk cId="3326210252" sldId="629"/>
            <ac:spMk id="6" creationId="{1E67C5CA-1DA6-4C08-AA27-328FF86A088F}"/>
          </ac:spMkLst>
        </pc:spChg>
        <pc:picChg chg="add mod">
          <ac:chgData name="Indu Sekhar Dantu" userId="4218edbc7ffe59d5" providerId="LiveId" clId="{FD229EBB-28DD-4429-BB10-69A7C2E5AF42}" dt="2022-05-27T02:26:25.650" v="6225" actId="1037"/>
          <ac:picMkLst>
            <pc:docMk/>
            <pc:sldMk cId="3326210252" sldId="629"/>
            <ac:picMk id="4098" creationId="{C4289782-6DB8-4DCB-5DEF-2442B9A250C5}"/>
          </ac:picMkLst>
        </pc:picChg>
      </pc:sldChg>
      <pc:sldChg chg="addSp modSp add mod">
        <pc:chgData name="Indu Sekhar Dantu" userId="4218edbc7ffe59d5" providerId="LiveId" clId="{FD229EBB-28DD-4429-BB10-69A7C2E5AF42}" dt="2022-05-27T02:29:05.084" v="6261" actId="1037"/>
        <pc:sldMkLst>
          <pc:docMk/>
          <pc:sldMk cId="2381001740" sldId="630"/>
        </pc:sldMkLst>
        <pc:spChg chg="mod">
          <ac:chgData name="Indu Sekhar Dantu" userId="4218edbc7ffe59d5" providerId="LiveId" clId="{FD229EBB-28DD-4429-BB10-69A7C2E5AF42}" dt="2022-05-24T16:19:37.277" v="811"/>
          <ac:spMkLst>
            <pc:docMk/>
            <pc:sldMk cId="2381001740" sldId="630"/>
            <ac:spMk id="4" creationId="{9F937A8C-31E1-4998-A5A1-CC933FF83C4E}"/>
          </ac:spMkLst>
        </pc:spChg>
        <pc:spChg chg="mod">
          <ac:chgData name="Indu Sekhar Dantu" userId="4218edbc7ffe59d5" providerId="LiveId" clId="{FD229EBB-28DD-4429-BB10-69A7C2E5AF42}" dt="2022-05-27T02:18:24.511" v="6022" actId="255"/>
          <ac:spMkLst>
            <pc:docMk/>
            <pc:sldMk cId="2381001740" sldId="630"/>
            <ac:spMk id="6" creationId="{1E67C5CA-1DA6-4C08-AA27-328FF86A088F}"/>
          </ac:spMkLst>
        </pc:spChg>
        <pc:picChg chg="add mod">
          <ac:chgData name="Indu Sekhar Dantu" userId="4218edbc7ffe59d5" providerId="LiveId" clId="{FD229EBB-28DD-4429-BB10-69A7C2E5AF42}" dt="2022-05-27T02:29:05.084" v="6261" actId="1037"/>
          <ac:picMkLst>
            <pc:docMk/>
            <pc:sldMk cId="2381001740" sldId="630"/>
            <ac:picMk id="5122" creationId="{A95DDEB3-4397-7021-30C0-AF6AC386D624}"/>
          </ac:picMkLst>
        </pc:picChg>
      </pc:sldChg>
      <pc:sldChg chg="modSp add mod">
        <pc:chgData name="Indu Sekhar Dantu" userId="4218edbc7ffe59d5" providerId="LiveId" clId="{FD229EBB-28DD-4429-BB10-69A7C2E5AF42}" dt="2022-05-27T03:42:32.808" v="6980" actId="1037"/>
        <pc:sldMkLst>
          <pc:docMk/>
          <pc:sldMk cId="2796200790" sldId="631"/>
        </pc:sldMkLst>
        <pc:spChg chg="mod">
          <ac:chgData name="Indu Sekhar Dantu" userId="4218edbc7ffe59d5" providerId="LiveId" clId="{FD229EBB-28DD-4429-BB10-69A7C2E5AF42}" dt="2022-05-27T03:42:32.808" v="6980" actId="1037"/>
          <ac:spMkLst>
            <pc:docMk/>
            <pc:sldMk cId="2796200790" sldId="631"/>
            <ac:spMk id="4" creationId="{9F937A8C-31E1-4998-A5A1-CC933FF83C4E}"/>
          </ac:spMkLst>
        </pc:spChg>
        <pc:spChg chg="mod">
          <ac:chgData name="Indu Sekhar Dantu" userId="4218edbc7ffe59d5" providerId="LiveId" clId="{FD229EBB-28DD-4429-BB10-69A7C2E5AF42}" dt="2022-05-27T03:42:19.608" v="6946" actId="20577"/>
          <ac:spMkLst>
            <pc:docMk/>
            <pc:sldMk cId="2796200790" sldId="631"/>
            <ac:spMk id="6" creationId="{1E67C5CA-1DA6-4C08-AA27-328FF86A088F}"/>
          </ac:spMkLst>
        </pc:spChg>
        <pc:picChg chg="mod">
          <ac:chgData name="Indu Sekhar Dantu" userId="4218edbc7ffe59d5" providerId="LiveId" clId="{FD229EBB-28DD-4429-BB10-69A7C2E5AF42}" dt="2022-05-27T03:42:24.424" v="6963" actId="1036"/>
          <ac:picMkLst>
            <pc:docMk/>
            <pc:sldMk cId="2796200790" sldId="631"/>
            <ac:picMk id="6146" creationId="{47CDADA4-BFF0-AB3E-F81B-BCAF8786831C}"/>
          </ac:picMkLst>
        </pc:picChg>
      </pc:sldChg>
      <pc:sldChg chg="addSp modSp add del mod">
        <pc:chgData name="Indu Sekhar Dantu" userId="4218edbc7ffe59d5" providerId="LiveId" clId="{FD229EBB-28DD-4429-BB10-69A7C2E5AF42}" dt="2022-05-27T03:41:12.758" v="6944" actId="2696"/>
        <pc:sldMkLst>
          <pc:docMk/>
          <pc:sldMk cId="3241763824" sldId="631"/>
        </pc:sldMkLst>
        <pc:spChg chg="mod">
          <ac:chgData name="Indu Sekhar Dantu" userId="4218edbc7ffe59d5" providerId="LiveId" clId="{FD229EBB-28DD-4429-BB10-69A7C2E5AF42}" dt="2022-05-24T16:20:12.673" v="818"/>
          <ac:spMkLst>
            <pc:docMk/>
            <pc:sldMk cId="3241763824" sldId="631"/>
            <ac:spMk id="4" creationId="{9F937A8C-31E1-4998-A5A1-CC933FF83C4E}"/>
          </ac:spMkLst>
        </pc:spChg>
        <pc:spChg chg="mod">
          <ac:chgData name="Indu Sekhar Dantu" userId="4218edbc7ffe59d5" providerId="LiveId" clId="{FD229EBB-28DD-4429-BB10-69A7C2E5AF42}" dt="2022-05-27T02:18:35.244" v="6023" actId="255"/>
          <ac:spMkLst>
            <pc:docMk/>
            <pc:sldMk cId="3241763824" sldId="631"/>
            <ac:spMk id="6" creationId="{1E67C5CA-1DA6-4C08-AA27-328FF86A088F}"/>
          </ac:spMkLst>
        </pc:spChg>
        <pc:picChg chg="add mod">
          <ac:chgData name="Indu Sekhar Dantu" userId="4218edbc7ffe59d5" providerId="LiveId" clId="{FD229EBB-28DD-4429-BB10-69A7C2E5AF42}" dt="2022-05-27T02:31:51.442" v="6302" actId="1037"/>
          <ac:picMkLst>
            <pc:docMk/>
            <pc:sldMk cId="3241763824" sldId="631"/>
            <ac:picMk id="6146" creationId="{47CDADA4-BFF0-AB3E-F81B-BCAF8786831C}"/>
          </ac:picMkLst>
        </pc:picChg>
      </pc:sldChg>
      <pc:sldChg chg="add del">
        <pc:chgData name="Indu Sekhar Dantu" userId="4218edbc7ffe59d5" providerId="LiveId" clId="{FD229EBB-28DD-4429-BB10-69A7C2E5AF42}" dt="2022-05-24T13:10:48.688" v="710" actId="47"/>
        <pc:sldMkLst>
          <pc:docMk/>
          <pc:sldMk cId="2355207858" sldId="632"/>
        </pc:sldMkLst>
      </pc:sldChg>
      <pc:sldChg chg="modSp add del mod">
        <pc:chgData name="Indu Sekhar Dantu" userId="4218edbc7ffe59d5" providerId="LiveId" clId="{FD229EBB-28DD-4429-BB10-69A7C2E5AF42}" dt="2022-05-25T00:12:14.733" v="1346" actId="47"/>
        <pc:sldMkLst>
          <pc:docMk/>
          <pc:sldMk cId="2700455697" sldId="632"/>
        </pc:sldMkLst>
        <pc:spChg chg="mod">
          <ac:chgData name="Indu Sekhar Dantu" userId="4218edbc7ffe59d5" providerId="LiveId" clId="{FD229EBB-28DD-4429-BB10-69A7C2E5AF42}" dt="2022-05-24T13:13:36.214" v="789"/>
          <ac:spMkLst>
            <pc:docMk/>
            <pc:sldMk cId="2700455697" sldId="632"/>
            <ac:spMk id="4" creationId="{9F937A8C-31E1-4998-A5A1-CC933FF83C4E}"/>
          </ac:spMkLst>
        </pc:spChg>
      </pc:sldChg>
      <pc:sldChg chg="modSp add del mod">
        <pc:chgData name="Indu Sekhar Dantu" userId="4218edbc7ffe59d5" providerId="LiveId" clId="{FD229EBB-28DD-4429-BB10-69A7C2E5AF42}" dt="2022-05-25T00:12:16.182" v="1347" actId="47"/>
        <pc:sldMkLst>
          <pc:docMk/>
          <pc:sldMk cId="1080693225" sldId="633"/>
        </pc:sldMkLst>
        <pc:spChg chg="mod">
          <ac:chgData name="Indu Sekhar Dantu" userId="4218edbc7ffe59d5" providerId="LiveId" clId="{FD229EBB-28DD-4429-BB10-69A7C2E5AF42}" dt="2022-05-24T13:13:42.913" v="790"/>
          <ac:spMkLst>
            <pc:docMk/>
            <pc:sldMk cId="1080693225" sldId="633"/>
            <ac:spMk id="4" creationId="{9F937A8C-31E1-4998-A5A1-CC933FF83C4E}"/>
          </ac:spMkLst>
        </pc:spChg>
      </pc:sldChg>
      <pc:sldChg chg="modSp add del mod">
        <pc:chgData name="Indu Sekhar Dantu" userId="4218edbc7ffe59d5" providerId="LiveId" clId="{FD229EBB-28DD-4429-BB10-69A7C2E5AF42}" dt="2022-05-25T00:12:16.719" v="1348" actId="47"/>
        <pc:sldMkLst>
          <pc:docMk/>
          <pc:sldMk cId="282569059" sldId="634"/>
        </pc:sldMkLst>
        <pc:spChg chg="mod">
          <ac:chgData name="Indu Sekhar Dantu" userId="4218edbc7ffe59d5" providerId="LiveId" clId="{FD229EBB-28DD-4429-BB10-69A7C2E5AF42}" dt="2022-05-24T13:13:46.634" v="791"/>
          <ac:spMkLst>
            <pc:docMk/>
            <pc:sldMk cId="282569059" sldId="634"/>
            <ac:spMk id="4" creationId="{9F937A8C-31E1-4998-A5A1-CC933FF83C4E}"/>
          </ac:spMkLst>
        </pc:spChg>
      </pc:sldChg>
      <pc:sldChg chg="modSp add del mod">
        <pc:chgData name="Indu Sekhar Dantu" userId="4218edbc7ffe59d5" providerId="LiveId" clId="{FD229EBB-28DD-4429-BB10-69A7C2E5AF42}" dt="2022-05-25T00:12:17.776" v="1349" actId="47"/>
        <pc:sldMkLst>
          <pc:docMk/>
          <pc:sldMk cId="660815972" sldId="635"/>
        </pc:sldMkLst>
        <pc:spChg chg="mod">
          <ac:chgData name="Indu Sekhar Dantu" userId="4218edbc7ffe59d5" providerId="LiveId" clId="{FD229EBB-28DD-4429-BB10-69A7C2E5AF42}" dt="2022-05-24T16:18:06.484" v="793"/>
          <ac:spMkLst>
            <pc:docMk/>
            <pc:sldMk cId="660815972" sldId="635"/>
            <ac:spMk id="4" creationId="{9F937A8C-31E1-4998-A5A1-CC933FF83C4E}"/>
          </ac:spMkLst>
        </pc:spChg>
      </pc:sldChg>
      <pc:sldChg chg="modSp add del mod">
        <pc:chgData name="Indu Sekhar Dantu" userId="4218edbc7ffe59d5" providerId="LiveId" clId="{FD229EBB-28DD-4429-BB10-69A7C2E5AF42}" dt="2022-05-25T00:12:18.593" v="1350" actId="47"/>
        <pc:sldMkLst>
          <pc:docMk/>
          <pc:sldMk cId="1337369902" sldId="636"/>
        </pc:sldMkLst>
        <pc:spChg chg="mod">
          <ac:chgData name="Indu Sekhar Dantu" userId="4218edbc7ffe59d5" providerId="LiveId" clId="{FD229EBB-28DD-4429-BB10-69A7C2E5AF42}" dt="2022-05-24T16:18:13.325" v="794"/>
          <ac:spMkLst>
            <pc:docMk/>
            <pc:sldMk cId="1337369902" sldId="636"/>
            <ac:spMk id="4" creationId="{9F937A8C-31E1-4998-A5A1-CC933FF83C4E}"/>
          </ac:spMkLst>
        </pc:spChg>
      </pc:sldChg>
      <pc:sldChg chg="modSp add del mod">
        <pc:chgData name="Indu Sekhar Dantu" userId="4218edbc7ffe59d5" providerId="LiveId" clId="{FD229EBB-28DD-4429-BB10-69A7C2E5AF42}" dt="2022-05-25T00:12:19.595" v="1351" actId="47"/>
        <pc:sldMkLst>
          <pc:docMk/>
          <pc:sldMk cId="3183090859" sldId="637"/>
        </pc:sldMkLst>
        <pc:spChg chg="mod">
          <ac:chgData name="Indu Sekhar Dantu" userId="4218edbc7ffe59d5" providerId="LiveId" clId="{FD229EBB-28DD-4429-BB10-69A7C2E5AF42}" dt="2022-05-24T16:18:21.348" v="796" actId="6549"/>
          <ac:spMkLst>
            <pc:docMk/>
            <pc:sldMk cId="3183090859" sldId="637"/>
            <ac:spMk id="4" creationId="{9F937A8C-31E1-4998-A5A1-CC933FF83C4E}"/>
          </ac:spMkLst>
        </pc:spChg>
      </pc:sldChg>
      <pc:sldChg chg="modSp add mod">
        <pc:chgData name="Indu Sekhar Dantu" userId="4218edbc7ffe59d5" providerId="LiveId" clId="{FD229EBB-28DD-4429-BB10-69A7C2E5AF42}" dt="2022-05-27T06:44:24.903" v="11276" actId="20577"/>
        <pc:sldMkLst>
          <pc:docMk/>
          <pc:sldMk cId="3011072629" sldId="638"/>
        </pc:sldMkLst>
        <pc:spChg chg="mod">
          <ac:chgData name="Indu Sekhar Dantu" userId="4218edbc7ffe59d5" providerId="LiveId" clId="{FD229EBB-28DD-4429-BB10-69A7C2E5AF42}" dt="2022-05-24T16:18:33.702" v="798"/>
          <ac:spMkLst>
            <pc:docMk/>
            <pc:sldMk cId="3011072629" sldId="638"/>
            <ac:spMk id="4" creationId="{9F937A8C-31E1-4998-A5A1-CC933FF83C4E}"/>
          </ac:spMkLst>
        </pc:spChg>
        <pc:spChg chg="mod">
          <ac:chgData name="Indu Sekhar Dantu" userId="4218edbc7ffe59d5" providerId="LiveId" clId="{FD229EBB-28DD-4429-BB10-69A7C2E5AF42}" dt="2022-05-27T06:44:24.903" v="11276" actId="20577"/>
          <ac:spMkLst>
            <pc:docMk/>
            <pc:sldMk cId="3011072629" sldId="638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6:45:21.739" v="11294" actId="20577"/>
        <pc:sldMkLst>
          <pc:docMk/>
          <pc:sldMk cId="218016136" sldId="639"/>
        </pc:sldMkLst>
        <pc:spChg chg="mod">
          <ac:chgData name="Indu Sekhar Dantu" userId="4218edbc7ffe59d5" providerId="LiveId" clId="{FD229EBB-28DD-4429-BB10-69A7C2E5AF42}" dt="2022-05-24T16:18:44.949" v="799"/>
          <ac:spMkLst>
            <pc:docMk/>
            <pc:sldMk cId="218016136" sldId="639"/>
            <ac:spMk id="4" creationId="{9F937A8C-31E1-4998-A5A1-CC933FF83C4E}"/>
          </ac:spMkLst>
        </pc:spChg>
        <pc:spChg chg="mod">
          <ac:chgData name="Indu Sekhar Dantu" userId="4218edbc7ffe59d5" providerId="LiveId" clId="{FD229EBB-28DD-4429-BB10-69A7C2E5AF42}" dt="2022-05-27T06:45:21.739" v="11294" actId="20577"/>
          <ac:spMkLst>
            <pc:docMk/>
            <pc:sldMk cId="218016136" sldId="639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1:26:18.053" v="5785" actId="6549"/>
        <pc:sldMkLst>
          <pc:docMk/>
          <pc:sldMk cId="2666035059" sldId="640"/>
        </pc:sldMkLst>
        <pc:spChg chg="mod">
          <ac:chgData name="Indu Sekhar Dantu" userId="4218edbc7ffe59d5" providerId="LiveId" clId="{FD229EBB-28DD-4429-BB10-69A7C2E5AF42}" dt="2022-05-24T16:18:49.827" v="800"/>
          <ac:spMkLst>
            <pc:docMk/>
            <pc:sldMk cId="2666035059" sldId="640"/>
            <ac:spMk id="4" creationId="{9F937A8C-31E1-4998-A5A1-CC933FF83C4E}"/>
          </ac:spMkLst>
        </pc:spChg>
        <pc:spChg chg="mod">
          <ac:chgData name="Indu Sekhar Dantu" userId="4218edbc7ffe59d5" providerId="LiveId" clId="{FD229EBB-28DD-4429-BB10-69A7C2E5AF42}" dt="2022-05-27T01:26:18.053" v="5785" actId="6549"/>
          <ac:spMkLst>
            <pc:docMk/>
            <pc:sldMk cId="2666035059" sldId="640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6:58:47.722" v="11298" actId="113"/>
        <pc:sldMkLst>
          <pc:docMk/>
          <pc:sldMk cId="3002949051" sldId="641"/>
        </pc:sldMkLst>
        <pc:spChg chg="mod">
          <ac:chgData name="Indu Sekhar Dantu" userId="4218edbc7ffe59d5" providerId="LiveId" clId="{FD229EBB-28DD-4429-BB10-69A7C2E5AF42}" dt="2022-05-24T16:18:54.322" v="801"/>
          <ac:spMkLst>
            <pc:docMk/>
            <pc:sldMk cId="3002949051" sldId="641"/>
            <ac:spMk id="4" creationId="{9F937A8C-31E1-4998-A5A1-CC933FF83C4E}"/>
          </ac:spMkLst>
        </pc:spChg>
        <pc:spChg chg="mod">
          <ac:chgData name="Indu Sekhar Dantu" userId="4218edbc7ffe59d5" providerId="LiveId" clId="{FD229EBB-28DD-4429-BB10-69A7C2E5AF42}" dt="2022-05-27T06:58:47.722" v="11298" actId="113"/>
          <ac:spMkLst>
            <pc:docMk/>
            <pc:sldMk cId="3002949051" sldId="641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6:59:15.291" v="11303" actId="6549"/>
        <pc:sldMkLst>
          <pc:docMk/>
          <pc:sldMk cId="1202120625" sldId="642"/>
        </pc:sldMkLst>
        <pc:spChg chg="mod">
          <ac:chgData name="Indu Sekhar Dantu" userId="4218edbc7ffe59d5" providerId="LiveId" clId="{FD229EBB-28DD-4429-BB10-69A7C2E5AF42}" dt="2022-05-24T16:18:58.546" v="802"/>
          <ac:spMkLst>
            <pc:docMk/>
            <pc:sldMk cId="1202120625" sldId="642"/>
            <ac:spMk id="4" creationId="{9F937A8C-31E1-4998-A5A1-CC933FF83C4E}"/>
          </ac:spMkLst>
        </pc:spChg>
        <pc:spChg chg="mod">
          <ac:chgData name="Indu Sekhar Dantu" userId="4218edbc7ffe59d5" providerId="LiveId" clId="{FD229EBB-28DD-4429-BB10-69A7C2E5AF42}" dt="2022-05-27T06:59:15.291" v="11303" actId="6549"/>
          <ac:spMkLst>
            <pc:docMk/>
            <pc:sldMk cId="1202120625" sldId="642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7:07:11.859" v="11748" actId="20577"/>
        <pc:sldMkLst>
          <pc:docMk/>
          <pc:sldMk cId="2943881398" sldId="643"/>
        </pc:sldMkLst>
        <pc:spChg chg="mod">
          <ac:chgData name="Indu Sekhar Dantu" userId="4218edbc7ffe59d5" providerId="LiveId" clId="{FD229EBB-28DD-4429-BB10-69A7C2E5AF42}" dt="2022-05-24T16:19:02.627" v="803"/>
          <ac:spMkLst>
            <pc:docMk/>
            <pc:sldMk cId="2943881398" sldId="643"/>
            <ac:spMk id="4" creationId="{9F937A8C-31E1-4998-A5A1-CC933FF83C4E}"/>
          </ac:spMkLst>
        </pc:spChg>
        <pc:spChg chg="mod">
          <ac:chgData name="Indu Sekhar Dantu" userId="4218edbc7ffe59d5" providerId="LiveId" clId="{FD229EBB-28DD-4429-BB10-69A7C2E5AF42}" dt="2022-05-27T07:07:11.859" v="11748" actId="20577"/>
          <ac:spMkLst>
            <pc:docMk/>
            <pc:sldMk cId="2943881398" sldId="643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0:58:23.295" v="5216" actId="6549"/>
        <pc:sldMkLst>
          <pc:docMk/>
          <pc:sldMk cId="879443967" sldId="644"/>
        </pc:sldMkLst>
        <pc:spChg chg="mod">
          <ac:chgData name="Indu Sekhar Dantu" userId="4218edbc7ffe59d5" providerId="LiveId" clId="{FD229EBB-28DD-4429-BB10-69A7C2E5AF42}" dt="2022-05-24T16:19:11.797" v="805"/>
          <ac:spMkLst>
            <pc:docMk/>
            <pc:sldMk cId="879443967" sldId="644"/>
            <ac:spMk id="4" creationId="{9F937A8C-31E1-4998-A5A1-CC933FF83C4E}"/>
          </ac:spMkLst>
        </pc:spChg>
        <pc:spChg chg="mod">
          <ac:chgData name="Indu Sekhar Dantu" userId="4218edbc7ffe59d5" providerId="LiveId" clId="{FD229EBB-28DD-4429-BB10-69A7C2E5AF42}" dt="2022-05-27T00:58:23.295" v="5216" actId="6549"/>
          <ac:spMkLst>
            <pc:docMk/>
            <pc:sldMk cId="879443967" sldId="644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1:00:00.044" v="5238" actId="20577"/>
        <pc:sldMkLst>
          <pc:docMk/>
          <pc:sldMk cId="2527804397" sldId="645"/>
        </pc:sldMkLst>
        <pc:spChg chg="mod">
          <ac:chgData name="Indu Sekhar Dantu" userId="4218edbc7ffe59d5" providerId="LiveId" clId="{FD229EBB-28DD-4429-BB10-69A7C2E5AF42}" dt="2022-05-24T16:19:15.892" v="806"/>
          <ac:spMkLst>
            <pc:docMk/>
            <pc:sldMk cId="2527804397" sldId="645"/>
            <ac:spMk id="4" creationId="{9F937A8C-31E1-4998-A5A1-CC933FF83C4E}"/>
          </ac:spMkLst>
        </pc:spChg>
        <pc:spChg chg="mod">
          <ac:chgData name="Indu Sekhar Dantu" userId="4218edbc7ffe59d5" providerId="LiveId" clId="{FD229EBB-28DD-4429-BB10-69A7C2E5AF42}" dt="2022-05-27T01:00:00.044" v="5238" actId="20577"/>
          <ac:spMkLst>
            <pc:docMk/>
            <pc:sldMk cId="2527804397" sldId="645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1:10:22.796" v="5566" actId="6549"/>
        <pc:sldMkLst>
          <pc:docMk/>
          <pc:sldMk cId="3315552172" sldId="646"/>
        </pc:sldMkLst>
        <pc:spChg chg="mod">
          <ac:chgData name="Indu Sekhar Dantu" userId="4218edbc7ffe59d5" providerId="LiveId" clId="{FD229EBB-28DD-4429-BB10-69A7C2E5AF42}" dt="2022-05-24T16:19:20.607" v="807"/>
          <ac:spMkLst>
            <pc:docMk/>
            <pc:sldMk cId="3315552172" sldId="646"/>
            <ac:spMk id="4" creationId="{9F937A8C-31E1-4998-A5A1-CC933FF83C4E}"/>
          </ac:spMkLst>
        </pc:spChg>
        <pc:spChg chg="mod">
          <ac:chgData name="Indu Sekhar Dantu" userId="4218edbc7ffe59d5" providerId="LiveId" clId="{FD229EBB-28DD-4429-BB10-69A7C2E5AF42}" dt="2022-05-27T01:10:22.796" v="5566" actId="6549"/>
          <ac:spMkLst>
            <pc:docMk/>
            <pc:sldMk cId="3315552172" sldId="646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1:03:49.445" v="5442" actId="20577"/>
        <pc:sldMkLst>
          <pc:docMk/>
          <pc:sldMk cId="261616811" sldId="647"/>
        </pc:sldMkLst>
        <pc:spChg chg="mod">
          <ac:chgData name="Indu Sekhar Dantu" userId="4218edbc7ffe59d5" providerId="LiveId" clId="{FD229EBB-28DD-4429-BB10-69A7C2E5AF42}" dt="2022-05-24T16:19:24.751" v="808"/>
          <ac:spMkLst>
            <pc:docMk/>
            <pc:sldMk cId="261616811" sldId="647"/>
            <ac:spMk id="4" creationId="{9F937A8C-31E1-4998-A5A1-CC933FF83C4E}"/>
          </ac:spMkLst>
        </pc:spChg>
        <pc:spChg chg="mod">
          <ac:chgData name="Indu Sekhar Dantu" userId="4218edbc7ffe59d5" providerId="LiveId" clId="{FD229EBB-28DD-4429-BB10-69A7C2E5AF42}" dt="2022-05-27T01:03:49.445" v="5442" actId="20577"/>
          <ac:spMkLst>
            <pc:docMk/>
            <pc:sldMk cId="261616811" sldId="647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0:53:47.075" v="5192" actId="20577"/>
        <pc:sldMkLst>
          <pc:docMk/>
          <pc:sldMk cId="1325338257" sldId="648"/>
        </pc:sldMkLst>
        <pc:spChg chg="mod">
          <ac:chgData name="Indu Sekhar Dantu" userId="4218edbc7ffe59d5" providerId="LiveId" clId="{FD229EBB-28DD-4429-BB10-69A7C2E5AF42}" dt="2022-05-24T16:19:28.808" v="809"/>
          <ac:spMkLst>
            <pc:docMk/>
            <pc:sldMk cId="1325338257" sldId="648"/>
            <ac:spMk id="4" creationId="{9F937A8C-31E1-4998-A5A1-CC933FF83C4E}"/>
          </ac:spMkLst>
        </pc:spChg>
        <pc:spChg chg="mod">
          <ac:chgData name="Indu Sekhar Dantu" userId="4218edbc7ffe59d5" providerId="LiveId" clId="{FD229EBB-28DD-4429-BB10-69A7C2E5AF42}" dt="2022-05-27T00:53:47.075" v="5192" actId="20577"/>
          <ac:spMkLst>
            <pc:docMk/>
            <pc:sldMk cId="1325338257" sldId="648"/>
            <ac:spMk id="6" creationId="{1E67C5CA-1DA6-4C08-AA27-328FF86A088F}"/>
          </ac:spMkLst>
        </pc:spChg>
      </pc:sldChg>
      <pc:sldChg chg="modSp add del mod">
        <pc:chgData name="Indu Sekhar Dantu" userId="4218edbc7ffe59d5" providerId="LiveId" clId="{FD229EBB-28DD-4429-BB10-69A7C2E5AF42}" dt="2022-05-27T07:14:56.454" v="12094" actId="47"/>
        <pc:sldMkLst>
          <pc:docMk/>
          <pc:sldMk cId="2469786325" sldId="649"/>
        </pc:sldMkLst>
        <pc:spChg chg="mod">
          <ac:chgData name="Indu Sekhar Dantu" userId="4218edbc7ffe59d5" providerId="LiveId" clId="{FD229EBB-28DD-4429-BB10-69A7C2E5AF42}" dt="2022-05-24T16:19:33.006" v="810"/>
          <ac:spMkLst>
            <pc:docMk/>
            <pc:sldMk cId="2469786325" sldId="649"/>
            <ac:spMk id="4" creationId="{9F937A8C-31E1-4998-A5A1-CC933FF83C4E}"/>
          </ac:spMkLst>
        </pc:spChg>
      </pc:sldChg>
      <pc:sldChg chg="modSp add mod">
        <pc:chgData name="Indu Sekhar Dantu" userId="4218edbc7ffe59d5" providerId="LiveId" clId="{FD229EBB-28DD-4429-BB10-69A7C2E5AF42}" dt="2022-05-27T03:23:32.754" v="6884" actId="20577"/>
        <pc:sldMkLst>
          <pc:docMk/>
          <pc:sldMk cId="583996818" sldId="650"/>
        </pc:sldMkLst>
        <pc:spChg chg="mod">
          <ac:chgData name="Indu Sekhar Dantu" userId="4218edbc7ffe59d5" providerId="LiveId" clId="{FD229EBB-28DD-4429-BB10-69A7C2E5AF42}" dt="2022-05-24T16:19:41.599" v="812"/>
          <ac:spMkLst>
            <pc:docMk/>
            <pc:sldMk cId="583996818" sldId="650"/>
            <ac:spMk id="4" creationId="{9F937A8C-31E1-4998-A5A1-CC933FF83C4E}"/>
          </ac:spMkLst>
        </pc:spChg>
        <pc:spChg chg="mod">
          <ac:chgData name="Indu Sekhar Dantu" userId="4218edbc7ffe59d5" providerId="LiveId" clId="{FD229EBB-28DD-4429-BB10-69A7C2E5AF42}" dt="2022-05-27T03:23:32.754" v="6884" actId="20577"/>
          <ac:spMkLst>
            <pc:docMk/>
            <pc:sldMk cId="583996818" sldId="650"/>
            <ac:spMk id="6" creationId="{1E67C5CA-1DA6-4C08-AA27-328FF86A088F}"/>
          </ac:spMkLst>
        </pc:spChg>
      </pc:sldChg>
      <pc:sldChg chg="modSp add del mod">
        <pc:chgData name="Indu Sekhar Dantu" userId="4218edbc7ffe59d5" providerId="LiveId" clId="{FD229EBB-28DD-4429-BB10-69A7C2E5AF42}" dt="2022-05-27T07:47:54.177" v="12103" actId="47"/>
        <pc:sldMkLst>
          <pc:docMk/>
          <pc:sldMk cId="2205161876" sldId="651"/>
        </pc:sldMkLst>
        <pc:spChg chg="mod">
          <ac:chgData name="Indu Sekhar Dantu" userId="4218edbc7ffe59d5" providerId="LiveId" clId="{FD229EBB-28DD-4429-BB10-69A7C2E5AF42}" dt="2022-05-24T16:19:45.835" v="813"/>
          <ac:spMkLst>
            <pc:docMk/>
            <pc:sldMk cId="2205161876" sldId="651"/>
            <ac:spMk id="4" creationId="{9F937A8C-31E1-4998-A5A1-CC933FF83C4E}"/>
          </ac:spMkLst>
        </pc:spChg>
        <pc:spChg chg="mod">
          <ac:chgData name="Indu Sekhar Dantu" userId="4218edbc7ffe59d5" providerId="LiveId" clId="{FD229EBB-28DD-4429-BB10-69A7C2E5AF42}" dt="2022-05-27T03:24:38.296" v="6905" actId="207"/>
          <ac:spMkLst>
            <pc:docMk/>
            <pc:sldMk cId="2205161876" sldId="651"/>
            <ac:spMk id="6" creationId="{1E67C5CA-1DA6-4C08-AA27-328FF86A088F}"/>
          </ac:spMkLst>
        </pc:spChg>
      </pc:sldChg>
      <pc:sldChg chg="modSp add del mod">
        <pc:chgData name="Indu Sekhar Dantu" userId="4218edbc7ffe59d5" providerId="LiveId" clId="{FD229EBB-28DD-4429-BB10-69A7C2E5AF42}" dt="2022-05-27T06:21:21.564" v="10453" actId="2696"/>
        <pc:sldMkLst>
          <pc:docMk/>
          <pc:sldMk cId="1059265795" sldId="652"/>
        </pc:sldMkLst>
        <pc:spChg chg="mod">
          <ac:chgData name="Indu Sekhar Dantu" userId="4218edbc7ffe59d5" providerId="LiveId" clId="{FD229EBB-28DD-4429-BB10-69A7C2E5AF42}" dt="2022-05-24T16:19:54.550" v="814"/>
          <ac:spMkLst>
            <pc:docMk/>
            <pc:sldMk cId="1059265795" sldId="652"/>
            <ac:spMk id="4" creationId="{9F937A8C-31E1-4998-A5A1-CC933FF83C4E}"/>
          </ac:spMkLst>
        </pc:spChg>
      </pc:sldChg>
      <pc:sldChg chg="modSp add del mod">
        <pc:chgData name="Indu Sekhar Dantu" userId="4218edbc7ffe59d5" providerId="LiveId" clId="{FD229EBB-28DD-4429-BB10-69A7C2E5AF42}" dt="2022-05-27T06:21:21.564" v="10453" actId="2696"/>
        <pc:sldMkLst>
          <pc:docMk/>
          <pc:sldMk cId="3096730945" sldId="653"/>
        </pc:sldMkLst>
        <pc:spChg chg="mod">
          <ac:chgData name="Indu Sekhar Dantu" userId="4218edbc7ffe59d5" providerId="LiveId" clId="{FD229EBB-28DD-4429-BB10-69A7C2E5AF42}" dt="2022-05-24T16:19:59.046" v="815"/>
          <ac:spMkLst>
            <pc:docMk/>
            <pc:sldMk cId="3096730945" sldId="653"/>
            <ac:spMk id="4" creationId="{9F937A8C-31E1-4998-A5A1-CC933FF83C4E}"/>
          </ac:spMkLst>
        </pc:spChg>
      </pc:sldChg>
      <pc:sldChg chg="modSp add del mod">
        <pc:chgData name="Indu Sekhar Dantu" userId="4218edbc7ffe59d5" providerId="LiveId" clId="{FD229EBB-28DD-4429-BB10-69A7C2E5AF42}" dt="2022-05-27T06:21:21.564" v="10453" actId="2696"/>
        <pc:sldMkLst>
          <pc:docMk/>
          <pc:sldMk cId="2609835919" sldId="654"/>
        </pc:sldMkLst>
        <pc:spChg chg="mod">
          <ac:chgData name="Indu Sekhar Dantu" userId="4218edbc7ffe59d5" providerId="LiveId" clId="{FD229EBB-28DD-4429-BB10-69A7C2E5AF42}" dt="2022-05-24T16:20:04.105" v="816"/>
          <ac:spMkLst>
            <pc:docMk/>
            <pc:sldMk cId="2609835919" sldId="654"/>
            <ac:spMk id="4" creationId="{9F937A8C-31E1-4998-A5A1-CC933FF83C4E}"/>
          </ac:spMkLst>
        </pc:spChg>
      </pc:sldChg>
      <pc:sldChg chg="modSp add del mod">
        <pc:chgData name="Indu Sekhar Dantu" userId="4218edbc7ffe59d5" providerId="LiveId" clId="{FD229EBB-28DD-4429-BB10-69A7C2E5AF42}" dt="2022-05-27T06:21:21.564" v="10453" actId="2696"/>
        <pc:sldMkLst>
          <pc:docMk/>
          <pc:sldMk cId="2398930236" sldId="655"/>
        </pc:sldMkLst>
        <pc:spChg chg="mod">
          <ac:chgData name="Indu Sekhar Dantu" userId="4218edbc7ffe59d5" providerId="LiveId" clId="{FD229EBB-28DD-4429-BB10-69A7C2E5AF42}" dt="2022-05-24T16:20:08.359" v="817"/>
          <ac:spMkLst>
            <pc:docMk/>
            <pc:sldMk cId="2398930236" sldId="655"/>
            <ac:spMk id="4" creationId="{9F937A8C-31E1-4998-A5A1-CC933FF83C4E}"/>
          </ac:spMkLst>
        </pc:spChg>
      </pc:sldChg>
      <pc:sldChg chg="modSp add del mod">
        <pc:chgData name="Indu Sekhar Dantu" userId="4218edbc7ffe59d5" providerId="LiveId" clId="{FD229EBB-28DD-4429-BB10-69A7C2E5AF42}" dt="2022-05-27T03:18:07.101" v="6751" actId="47"/>
        <pc:sldMkLst>
          <pc:docMk/>
          <pc:sldMk cId="3999628958" sldId="656"/>
        </pc:sldMkLst>
        <pc:spChg chg="mod">
          <ac:chgData name="Indu Sekhar Dantu" userId="4218edbc7ffe59d5" providerId="LiveId" clId="{FD229EBB-28DD-4429-BB10-69A7C2E5AF42}" dt="2022-05-24T16:20:16.884" v="819"/>
          <ac:spMkLst>
            <pc:docMk/>
            <pc:sldMk cId="3999628958" sldId="656"/>
            <ac:spMk id="4" creationId="{9F937A8C-31E1-4998-A5A1-CC933FF83C4E}"/>
          </ac:spMkLst>
        </pc:spChg>
      </pc:sldChg>
      <pc:sldChg chg="modSp add del mod">
        <pc:chgData name="Indu Sekhar Dantu" userId="4218edbc7ffe59d5" providerId="LiveId" clId="{FD229EBB-28DD-4429-BB10-69A7C2E5AF42}" dt="2022-05-27T03:18:07.776" v="6752" actId="47"/>
        <pc:sldMkLst>
          <pc:docMk/>
          <pc:sldMk cId="4070023128" sldId="657"/>
        </pc:sldMkLst>
        <pc:spChg chg="mod">
          <ac:chgData name="Indu Sekhar Dantu" userId="4218edbc7ffe59d5" providerId="LiveId" clId="{FD229EBB-28DD-4429-BB10-69A7C2E5AF42}" dt="2022-05-24T16:20:21.418" v="820"/>
          <ac:spMkLst>
            <pc:docMk/>
            <pc:sldMk cId="4070023128" sldId="657"/>
            <ac:spMk id="4" creationId="{9F937A8C-31E1-4998-A5A1-CC933FF83C4E}"/>
          </ac:spMkLst>
        </pc:spChg>
      </pc:sldChg>
      <pc:sldChg chg="addSp modSp add mod">
        <pc:chgData name="Indu Sekhar Dantu" userId="4218edbc7ffe59d5" providerId="LiveId" clId="{FD229EBB-28DD-4429-BB10-69A7C2E5AF42}" dt="2022-05-27T05:29:31.009" v="9024" actId="20577"/>
        <pc:sldMkLst>
          <pc:docMk/>
          <pc:sldMk cId="1838433666" sldId="658"/>
        </pc:sldMkLst>
        <pc:spChg chg="mod">
          <ac:chgData name="Indu Sekhar Dantu" userId="4218edbc7ffe59d5" providerId="LiveId" clId="{FD229EBB-28DD-4429-BB10-69A7C2E5AF42}" dt="2022-05-27T05:29:31.009" v="9024" actId="20577"/>
          <ac:spMkLst>
            <pc:docMk/>
            <pc:sldMk cId="1838433666" sldId="658"/>
            <ac:spMk id="6" creationId="{1E67C5CA-1DA6-4C08-AA27-328FF86A088F}"/>
          </ac:spMkLst>
        </pc:spChg>
        <pc:picChg chg="add mod">
          <ac:chgData name="Indu Sekhar Dantu" userId="4218edbc7ffe59d5" providerId="LiveId" clId="{FD229EBB-28DD-4429-BB10-69A7C2E5AF42}" dt="2022-05-26T06:07:11.933" v="2102" actId="1035"/>
          <ac:picMkLst>
            <pc:docMk/>
            <pc:sldMk cId="1838433666" sldId="658"/>
            <ac:picMk id="1026" creationId="{7C3D846F-48C2-1E4F-E5FD-05DC93938B4F}"/>
          </ac:picMkLst>
        </pc:picChg>
      </pc:sldChg>
      <pc:sldChg chg="add del">
        <pc:chgData name="Indu Sekhar Dantu" userId="4218edbc7ffe59d5" providerId="LiveId" clId="{FD229EBB-28DD-4429-BB10-69A7C2E5AF42}" dt="2022-05-24T16:20:28.535" v="821" actId="47"/>
        <pc:sldMkLst>
          <pc:docMk/>
          <pc:sldMk cId="2711110029" sldId="658"/>
        </pc:sldMkLst>
      </pc:sldChg>
      <pc:sldChg chg="addSp modSp add mod">
        <pc:chgData name="Indu Sekhar Dantu" userId="4218edbc7ffe59d5" providerId="LiveId" clId="{FD229EBB-28DD-4429-BB10-69A7C2E5AF42}" dt="2022-05-27T06:33:36.554" v="10577" actId="1035"/>
        <pc:sldMkLst>
          <pc:docMk/>
          <pc:sldMk cId="2882935654" sldId="659"/>
        </pc:sldMkLst>
        <pc:spChg chg="mod">
          <ac:chgData name="Indu Sekhar Dantu" userId="4218edbc7ffe59d5" providerId="LiveId" clId="{FD229EBB-28DD-4429-BB10-69A7C2E5AF42}" dt="2022-05-27T06:33:36.554" v="10577" actId="1035"/>
          <ac:spMkLst>
            <pc:docMk/>
            <pc:sldMk cId="2882935654" sldId="659"/>
            <ac:spMk id="6" creationId="{1E67C5CA-1DA6-4C08-AA27-328FF86A088F}"/>
          </ac:spMkLst>
        </pc:spChg>
        <pc:picChg chg="add mod">
          <ac:chgData name="Indu Sekhar Dantu" userId="4218edbc7ffe59d5" providerId="LiveId" clId="{FD229EBB-28DD-4429-BB10-69A7C2E5AF42}" dt="2022-05-27T02:20:42.641" v="6080" actId="1036"/>
          <ac:picMkLst>
            <pc:docMk/>
            <pc:sldMk cId="2882935654" sldId="659"/>
            <ac:picMk id="1026" creationId="{DF6E652D-1E43-D1CA-3F38-D2EC390F8FC3}"/>
          </ac:picMkLst>
        </pc:picChg>
      </pc:sldChg>
      <pc:sldChg chg="add del">
        <pc:chgData name="Indu Sekhar Dantu" userId="4218edbc7ffe59d5" providerId="LiveId" clId="{FD229EBB-28DD-4429-BB10-69A7C2E5AF42}" dt="2022-05-24T16:20:29.053" v="822" actId="47"/>
        <pc:sldMkLst>
          <pc:docMk/>
          <pc:sldMk cId="3668348773" sldId="659"/>
        </pc:sldMkLst>
      </pc:sldChg>
      <pc:sldChg chg="add del">
        <pc:chgData name="Indu Sekhar Dantu" userId="4218edbc7ffe59d5" providerId="LiveId" clId="{FD229EBB-28DD-4429-BB10-69A7C2E5AF42}" dt="2022-05-24T16:20:29.891" v="823" actId="47"/>
        <pc:sldMkLst>
          <pc:docMk/>
          <pc:sldMk cId="3109883628" sldId="660"/>
        </pc:sldMkLst>
      </pc:sldChg>
      <pc:sldChg chg="addSp modSp add mod">
        <pc:chgData name="Indu Sekhar Dantu" userId="4218edbc7ffe59d5" providerId="LiveId" clId="{FD229EBB-28DD-4429-BB10-69A7C2E5AF42}" dt="2022-05-27T06:05:03.503" v="10390" actId="20577"/>
        <pc:sldMkLst>
          <pc:docMk/>
          <pc:sldMk cId="3349229628" sldId="660"/>
        </pc:sldMkLst>
        <pc:spChg chg="mod">
          <ac:chgData name="Indu Sekhar Dantu" userId="4218edbc7ffe59d5" providerId="LiveId" clId="{FD229EBB-28DD-4429-BB10-69A7C2E5AF42}" dt="2022-05-27T06:05:03.503" v="10390" actId="20577"/>
          <ac:spMkLst>
            <pc:docMk/>
            <pc:sldMk cId="3349229628" sldId="660"/>
            <ac:spMk id="6" creationId="{1E67C5CA-1DA6-4C08-AA27-328FF86A088F}"/>
          </ac:spMkLst>
        </pc:spChg>
        <pc:picChg chg="add mod">
          <ac:chgData name="Indu Sekhar Dantu" userId="4218edbc7ffe59d5" providerId="LiveId" clId="{FD229EBB-28DD-4429-BB10-69A7C2E5AF42}" dt="2022-05-26T07:41:41.882" v="3635" actId="1036"/>
          <ac:picMkLst>
            <pc:docMk/>
            <pc:sldMk cId="3349229628" sldId="660"/>
            <ac:picMk id="2" creationId="{4095819F-264D-1094-263C-79876AF8FED4}"/>
          </ac:picMkLst>
        </pc:picChg>
      </pc:sldChg>
      <pc:sldChg chg="addSp modSp add del mod">
        <pc:chgData name="Indu Sekhar Dantu" userId="4218edbc7ffe59d5" providerId="LiveId" clId="{FD229EBB-28DD-4429-BB10-69A7C2E5AF42}" dt="2022-05-27T06:20:35.453" v="10452" actId="2696"/>
        <pc:sldMkLst>
          <pc:docMk/>
          <pc:sldMk cId="1922637243" sldId="661"/>
        </pc:sldMkLst>
        <pc:spChg chg="mod">
          <ac:chgData name="Indu Sekhar Dantu" userId="4218edbc7ffe59d5" providerId="LiveId" clId="{FD229EBB-28DD-4429-BB10-69A7C2E5AF42}" dt="2022-05-26T16:21:19.296" v="4801" actId="255"/>
          <ac:spMkLst>
            <pc:docMk/>
            <pc:sldMk cId="1922637243" sldId="661"/>
            <ac:spMk id="6" creationId="{1E67C5CA-1DA6-4C08-AA27-328FF86A088F}"/>
          </ac:spMkLst>
        </pc:spChg>
        <pc:picChg chg="add mod">
          <ac:chgData name="Indu Sekhar Dantu" userId="4218edbc7ffe59d5" providerId="LiveId" clId="{FD229EBB-28DD-4429-BB10-69A7C2E5AF42}" dt="2022-05-26T11:11:41.370" v="3915" actId="1038"/>
          <ac:picMkLst>
            <pc:docMk/>
            <pc:sldMk cId="1922637243" sldId="661"/>
            <ac:picMk id="1026" creationId="{88AD7DE8-1D95-23FD-5172-8DAF4AF3E526}"/>
          </ac:picMkLst>
        </pc:picChg>
      </pc:sldChg>
      <pc:sldChg chg="add del">
        <pc:chgData name="Indu Sekhar Dantu" userId="4218edbc7ffe59d5" providerId="LiveId" clId="{FD229EBB-28DD-4429-BB10-69A7C2E5AF42}" dt="2022-05-24T16:20:30.563" v="824" actId="47"/>
        <pc:sldMkLst>
          <pc:docMk/>
          <pc:sldMk cId="3572777370" sldId="661"/>
        </pc:sldMkLst>
      </pc:sldChg>
      <pc:sldChg chg="addSp modSp add mod">
        <pc:chgData name="Indu Sekhar Dantu" userId="4218edbc7ffe59d5" providerId="LiveId" clId="{FD229EBB-28DD-4429-BB10-69A7C2E5AF42}" dt="2022-05-26T16:21:32.979" v="4802" actId="255"/>
        <pc:sldMkLst>
          <pc:docMk/>
          <pc:sldMk cId="1240433520" sldId="662"/>
        </pc:sldMkLst>
        <pc:spChg chg="mod">
          <ac:chgData name="Indu Sekhar Dantu" userId="4218edbc7ffe59d5" providerId="LiveId" clId="{FD229EBB-28DD-4429-BB10-69A7C2E5AF42}" dt="2022-05-26T16:21:32.979" v="4802" actId="255"/>
          <ac:spMkLst>
            <pc:docMk/>
            <pc:sldMk cId="1240433520" sldId="662"/>
            <ac:spMk id="6" creationId="{1E67C5CA-1DA6-4C08-AA27-328FF86A088F}"/>
          </ac:spMkLst>
        </pc:spChg>
        <pc:picChg chg="add mod">
          <ac:chgData name="Indu Sekhar Dantu" userId="4218edbc7ffe59d5" providerId="LiveId" clId="{FD229EBB-28DD-4429-BB10-69A7C2E5AF42}" dt="2022-05-26T11:44:50.322" v="4360" actId="1036"/>
          <ac:picMkLst>
            <pc:docMk/>
            <pc:sldMk cId="1240433520" sldId="662"/>
            <ac:picMk id="2050" creationId="{53921FB7-C9FE-5E73-3F56-156CF38AAF8A}"/>
          </ac:picMkLst>
        </pc:picChg>
      </pc:sldChg>
      <pc:sldChg chg="addSp delSp modSp add mod">
        <pc:chgData name="Indu Sekhar Dantu" userId="4218edbc7ffe59d5" providerId="LiveId" clId="{FD229EBB-28DD-4429-BB10-69A7C2E5AF42}" dt="2022-05-27T05:50:51.116" v="9816" actId="6549"/>
        <pc:sldMkLst>
          <pc:docMk/>
          <pc:sldMk cId="1420901260" sldId="663"/>
        </pc:sldMkLst>
        <pc:spChg chg="mod">
          <ac:chgData name="Indu Sekhar Dantu" userId="4218edbc7ffe59d5" providerId="LiveId" clId="{FD229EBB-28DD-4429-BB10-69A7C2E5AF42}" dt="2022-05-27T05:50:51.116" v="9816" actId="6549"/>
          <ac:spMkLst>
            <pc:docMk/>
            <pc:sldMk cId="1420901260" sldId="663"/>
            <ac:spMk id="6" creationId="{1E67C5CA-1DA6-4C08-AA27-328FF86A088F}"/>
          </ac:spMkLst>
        </pc:spChg>
        <pc:picChg chg="add del mod">
          <ac:chgData name="Indu Sekhar Dantu" userId="4218edbc7ffe59d5" providerId="LiveId" clId="{FD229EBB-28DD-4429-BB10-69A7C2E5AF42}" dt="2022-05-26T06:14:13.455" v="2195" actId="478"/>
          <ac:picMkLst>
            <pc:docMk/>
            <pc:sldMk cId="1420901260" sldId="663"/>
            <ac:picMk id="2" creationId="{8D58C9E2-8D12-1C38-8665-4765A7BF65A7}"/>
          </ac:picMkLst>
        </pc:picChg>
        <pc:picChg chg="add del">
          <ac:chgData name="Indu Sekhar Dantu" userId="4218edbc7ffe59d5" providerId="LiveId" clId="{FD229EBB-28DD-4429-BB10-69A7C2E5AF42}" dt="2022-05-26T06:07:40.166" v="2104"/>
          <ac:picMkLst>
            <pc:docMk/>
            <pc:sldMk cId="1420901260" sldId="663"/>
            <ac:picMk id="2050" creationId="{B86BAEFF-A6C5-92F5-8C32-46672EC76535}"/>
          </ac:picMkLst>
        </pc:picChg>
        <pc:picChg chg="add mod">
          <ac:chgData name="Indu Sekhar Dantu" userId="4218edbc7ffe59d5" providerId="LiveId" clId="{FD229EBB-28DD-4429-BB10-69A7C2E5AF42}" dt="2022-05-26T06:15:21.762" v="2306" actId="14100"/>
          <ac:picMkLst>
            <pc:docMk/>
            <pc:sldMk cId="1420901260" sldId="663"/>
            <ac:picMk id="2052" creationId="{2C298CB3-28BA-39C4-6429-8C112F7F3621}"/>
          </ac:picMkLst>
        </pc:picChg>
      </pc:sldChg>
      <pc:sldChg chg="addSp modSp add mod">
        <pc:chgData name="Indu Sekhar Dantu" userId="4218edbc7ffe59d5" providerId="LiveId" clId="{FD229EBB-28DD-4429-BB10-69A7C2E5AF42}" dt="2022-05-27T07:07:21.648" v="11767" actId="1036"/>
        <pc:sldMkLst>
          <pc:docMk/>
          <pc:sldMk cId="477134947" sldId="664"/>
        </pc:sldMkLst>
        <pc:spChg chg="mod">
          <ac:chgData name="Indu Sekhar Dantu" userId="4218edbc7ffe59d5" providerId="LiveId" clId="{FD229EBB-28DD-4429-BB10-69A7C2E5AF42}" dt="2022-05-27T07:07:21.648" v="11767" actId="1036"/>
          <ac:spMkLst>
            <pc:docMk/>
            <pc:sldMk cId="477134947" sldId="664"/>
            <ac:spMk id="6" creationId="{1E67C5CA-1DA6-4C08-AA27-328FF86A088F}"/>
          </ac:spMkLst>
        </pc:spChg>
        <pc:picChg chg="add mod">
          <ac:chgData name="Indu Sekhar Dantu" userId="4218edbc7ffe59d5" providerId="LiveId" clId="{FD229EBB-28DD-4429-BB10-69A7C2E5AF42}" dt="2022-05-27T02:24:39.311" v="6172" actId="1035"/>
          <ac:picMkLst>
            <pc:docMk/>
            <pc:sldMk cId="477134947" sldId="664"/>
            <ac:picMk id="3074" creationId="{8970A1DC-7C9A-098D-9A15-6110BBE84C11}"/>
          </ac:picMkLst>
        </pc:picChg>
      </pc:sldChg>
      <pc:sldChg chg="add del">
        <pc:chgData name="Indu Sekhar Dantu" userId="4218edbc7ffe59d5" providerId="LiveId" clId="{FD229EBB-28DD-4429-BB10-69A7C2E5AF42}" dt="2022-05-25T00:11:16.505" v="1309"/>
        <pc:sldMkLst>
          <pc:docMk/>
          <pc:sldMk cId="2052673334" sldId="665"/>
        </pc:sldMkLst>
      </pc:sldChg>
      <pc:sldChg chg="modSp add mod">
        <pc:chgData name="Indu Sekhar Dantu" userId="4218edbc7ffe59d5" providerId="LiveId" clId="{FD229EBB-28DD-4429-BB10-69A7C2E5AF42}" dt="2022-05-27T05:31:22.556" v="9056" actId="313"/>
        <pc:sldMkLst>
          <pc:docMk/>
          <pc:sldMk cId="2703694887" sldId="665"/>
        </pc:sldMkLst>
        <pc:spChg chg="mod">
          <ac:chgData name="Indu Sekhar Dantu" userId="4218edbc7ffe59d5" providerId="LiveId" clId="{FD229EBB-28DD-4429-BB10-69A7C2E5AF42}" dt="2022-05-27T05:31:22.556" v="9056" actId="313"/>
          <ac:spMkLst>
            <pc:docMk/>
            <pc:sldMk cId="2703694887" sldId="665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5:34:05.867" v="9116" actId="20577"/>
        <pc:sldMkLst>
          <pc:docMk/>
          <pc:sldMk cId="87223259" sldId="666"/>
        </pc:sldMkLst>
        <pc:spChg chg="mod">
          <ac:chgData name="Indu Sekhar Dantu" userId="4218edbc7ffe59d5" providerId="LiveId" clId="{FD229EBB-28DD-4429-BB10-69A7C2E5AF42}" dt="2022-05-27T05:34:05.867" v="9116" actId="20577"/>
          <ac:spMkLst>
            <pc:docMk/>
            <pc:sldMk cId="87223259" sldId="666"/>
            <ac:spMk id="6" creationId="{1E67C5CA-1DA6-4C08-AA27-328FF86A088F}"/>
          </ac:spMkLst>
        </pc:spChg>
      </pc:sldChg>
      <pc:sldChg chg="add del">
        <pc:chgData name="Indu Sekhar Dantu" userId="4218edbc7ffe59d5" providerId="LiveId" clId="{FD229EBB-28DD-4429-BB10-69A7C2E5AF42}" dt="2022-05-25T00:11:13.751" v="1308"/>
        <pc:sldMkLst>
          <pc:docMk/>
          <pc:sldMk cId="2694493816" sldId="666"/>
        </pc:sldMkLst>
      </pc:sldChg>
      <pc:sldChg chg="modSp add mod">
        <pc:chgData name="Indu Sekhar Dantu" userId="4218edbc7ffe59d5" providerId="LiveId" clId="{FD229EBB-28DD-4429-BB10-69A7C2E5AF42}" dt="2022-05-27T05:35:33.066" v="9123" actId="313"/>
        <pc:sldMkLst>
          <pc:docMk/>
          <pc:sldMk cId="3649056820" sldId="667"/>
        </pc:sldMkLst>
        <pc:spChg chg="mod">
          <ac:chgData name="Indu Sekhar Dantu" userId="4218edbc7ffe59d5" providerId="LiveId" clId="{FD229EBB-28DD-4429-BB10-69A7C2E5AF42}" dt="2022-05-27T05:35:33.066" v="9123" actId="313"/>
          <ac:spMkLst>
            <pc:docMk/>
            <pc:sldMk cId="3649056820" sldId="667"/>
            <ac:spMk id="6" creationId="{1E67C5CA-1DA6-4C08-AA27-328FF86A088F}"/>
          </ac:spMkLst>
        </pc:spChg>
      </pc:sldChg>
      <pc:sldChg chg="add del">
        <pc:chgData name="Indu Sekhar Dantu" userId="4218edbc7ffe59d5" providerId="LiveId" clId="{FD229EBB-28DD-4429-BB10-69A7C2E5AF42}" dt="2022-05-25T00:11:12.512" v="1307"/>
        <pc:sldMkLst>
          <pc:docMk/>
          <pc:sldMk cId="3939409444" sldId="667"/>
        </pc:sldMkLst>
      </pc:sldChg>
      <pc:sldChg chg="modSp add del mod">
        <pc:chgData name="Indu Sekhar Dantu" userId="4218edbc7ffe59d5" providerId="LiveId" clId="{FD229EBB-28DD-4429-BB10-69A7C2E5AF42}" dt="2022-05-25T17:34:10.670" v="1591" actId="2696"/>
        <pc:sldMkLst>
          <pc:docMk/>
          <pc:sldMk cId="942854212" sldId="668"/>
        </pc:sldMkLst>
        <pc:spChg chg="mod">
          <ac:chgData name="Indu Sekhar Dantu" userId="4218edbc7ffe59d5" providerId="LiveId" clId="{FD229EBB-28DD-4429-BB10-69A7C2E5AF42}" dt="2022-05-25T17:30:42.610" v="1575" actId="6549"/>
          <ac:spMkLst>
            <pc:docMk/>
            <pc:sldMk cId="942854212" sldId="668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6:15:42.392" v="10446" actId="207"/>
        <pc:sldMkLst>
          <pc:docMk/>
          <pc:sldMk cId="1069065266" sldId="668"/>
        </pc:sldMkLst>
        <pc:spChg chg="mod">
          <ac:chgData name="Indu Sekhar Dantu" userId="4218edbc7ffe59d5" providerId="LiveId" clId="{FD229EBB-28DD-4429-BB10-69A7C2E5AF42}" dt="2022-05-27T06:15:42.392" v="10446" actId="207"/>
          <ac:spMkLst>
            <pc:docMk/>
            <pc:sldMk cId="1069065266" sldId="668"/>
            <ac:spMk id="6" creationId="{1E67C5CA-1DA6-4C08-AA27-328FF86A088F}"/>
          </ac:spMkLst>
        </pc:spChg>
      </pc:sldChg>
      <pc:sldChg chg="add del">
        <pc:chgData name="Indu Sekhar Dantu" userId="4218edbc7ffe59d5" providerId="LiveId" clId="{FD229EBB-28DD-4429-BB10-69A7C2E5AF42}" dt="2022-05-25T00:11:11.097" v="1306"/>
        <pc:sldMkLst>
          <pc:docMk/>
          <pc:sldMk cId="2823544827" sldId="668"/>
        </pc:sldMkLst>
      </pc:sldChg>
      <pc:sldChg chg="modSp add mod">
        <pc:chgData name="Indu Sekhar Dantu" userId="4218edbc7ffe59d5" providerId="LiveId" clId="{FD229EBB-28DD-4429-BB10-69A7C2E5AF42}" dt="2022-05-25T17:31:48.557" v="1583" actId="113"/>
        <pc:sldMkLst>
          <pc:docMk/>
          <pc:sldMk cId="3175952536" sldId="669"/>
        </pc:sldMkLst>
        <pc:spChg chg="mod">
          <ac:chgData name="Indu Sekhar Dantu" userId="4218edbc7ffe59d5" providerId="LiveId" clId="{FD229EBB-28DD-4429-BB10-69A7C2E5AF42}" dt="2022-05-25T17:31:48.557" v="1583" actId="113"/>
          <ac:spMkLst>
            <pc:docMk/>
            <pc:sldMk cId="3175952536" sldId="669"/>
            <ac:spMk id="6" creationId="{1E67C5CA-1DA6-4C08-AA27-328FF86A088F}"/>
          </ac:spMkLst>
        </pc:spChg>
      </pc:sldChg>
      <pc:sldChg chg="add del">
        <pc:chgData name="Indu Sekhar Dantu" userId="4218edbc7ffe59d5" providerId="LiveId" clId="{FD229EBB-28DD-4429-BB10-69A7C2E5AF42}" dt="2022-05-25T00:11:09.953" v="1305"/>
        <pc:sldMkLst>
          <pc:docMk/>
          <pc:sldMk cId="3418512297" sldId="669"/>
        </pc:sldMkLst>
      </pc:sldChg>
      <pc:sldChg chg="add del">
        <pc:chgData name="Indu Sekhar Dantu" userId="4218edbc7ffe59d5" providerId="LiveId" clId="{FD229EBB-28DD-4429-BB10-69A7C2E5AF42}" dt="2022-05-25T00:10:58.546" v="1304"/>
        <pc:sldMkLst>
          <pc:docMk/>
          <pc:sldMk cId="12222017" sldId="670"/>
        </pc:sldMkLst>
      </pc:sldChg>
      <pc:sldChg chg="modSp add mod">
        <pc:chgData name="Indu Sekhar Dantu" userId="4218edbc7ffe59d5" providerId="LiveId" clId="{FD229EBB-28DD-4429-BB10-69A7C2E5AF42}" dt="2022-05-27T06:15:34.200" v="10445" actId="207"/>
        <pc:sldMkLst>
          <pc:docMk/>
          <pc:sldMk cId="3139622790" sldId="670"/>
        </pc:sldMkLst>
        <pc:spChg chg="mod">
          <ac:chgData name="Indu Sekhar Dantu" userId="4218edbc7ffe59d5" providerId="LiveId" clId="{FD229EBB-28DD-4429-BB10-69A7C2E5AF42}" dt="2022-05-27T06:15:34.200" v="10445" actId="207"/>
          <ac:spMkLst>
            <pc:docMk/>
            <pc:sldMk cId="3139622790" sldId="670"/>
            <ac:spMk id="6" creationId="{1E67C5CA-1DA6-4C08-AA27-328FF86A088F}"/>
          </ac:spMkLst>
        </pc:spChg>
      </pc:sldChg>
      <pc:sldChg chg="add del">
        <pc:chgData name="Indu Sekhar Dantu" userId="4218edbc7ffe59d5" providerId="LiveId" clId="{FD229EBB-28DD-4429-BB10-69A7C2E5AF42}" dt="2022-05-25T00:10:58.321" v="1303"/>
        <pc:sldMkLst>
          <pc:docMk/>
          <pc:sldMk cId="2266263217" sldId="671"/>
        </pc:sldMkLst>
      </pc:sldChg>
      <pc:sldChg chg="modSp add mod">
        <pc:chgData name="Indu Sekhar Dantu" userId="4218edbc7ffe59d5" providerId="LiveId" clId="{FD229EBB-28DD-4429-BB10-69A7C2E5AF42}" dt="2022-05-27T05:55:51.165" v="10007" actId="6549"/>
        <pc:sldMkLst>
          <pc:docMk/>
          <pc:sldMk cId="3505661817" sldId="671"/>
        </pc:sldMkLst>
        <pc:spChg chg="mod">
          <ac:chgData name="Indu Sekhar Dantu" userId="4218edbc7ffe59d5" providerId="LiveId" clId="{FD229EBB-28DD-4429-BB10-69A7C2E5AF42}" dt="2022-05-27T05:55:51.165" v="10007" actId="6549"/>
          <ac:spMkLst>
            <pc:docMk/>
            <pc:sldMk cId="3505661817" sldId="671"/>
            <ac:spMk id="6" creationId="{1E67C5CA-1DA6-4C08-AA27-328FF86A088F}"/>
          </ac:spMkLst>
        </pc:spChg>
      </pc:sldChg>
      <pc:sldChg chg="add del">
        <pc:chgData name="Indu Sekhar Dantu" userId="4218edbc7ffe59d5" providerId="LiveId" clId="{FD229EBB-28DD-4429-BB10-69A7C2E5AF42}" dt="2022-05-25T00:10:57.911" v="1302"/>
        <pc:sldMkLst>
          <pc:docMk/>
          <pc:sldMk cId="1207485117" sldId="672"/>
        </pc:sldMkLst>
      </pc:sldChg>
      <pc:sldChg chg="modSp add mod">
        <pc:chgData name="Indu Sekhar Dantu" userId="4218edbc7ffe59d5" providerId="LiveId" clId="{FD229EBB-28DD-4429-BB10-69A7C2E5AF42}" dt="2022-05-27T05:57:42.260" v="10082" actId="20577"/>
        <pc:sldMkLst>
          <pc:docMk/>
          <pc:sldMk cId="1724681715" sldId="672"/>
        </pc:sldMkLst>
        <pc:spChg chg="mod">
          <ac:chgData name="Indu Sekhar Dantu" userId="4218edbc7ffe59d5" providerId="LiveId" clId="{FD229EBB-28DD-4429-BB10-69A7C2E5AF42}" dt="2022-05-27T05:57:42.260" v="10082" actId="20577"/>
          <ac:spMkLst>
            <pc:docMk/>
            <pc:sldMk cId="1724681715" sldId="672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6:16:26.029" v="10450" actId="207"/>
        <pc:sldMkLst>
          <pc:docMk/>
          <pc:sldMk cId="1947033610" sldId="673"/>
        </pc:sldMkLst>
        <pc:spChg chg="mod">
          <ac:chgData name="Indu Sekhar Dantu" userId="4218edbc7ffe59d5" providerId="LiveId" clId="{FD229EBB-28DD-4429-BB10-69A7C2E5AF42}" dt="2022-05-27T06:16:26.029" v="10450" actId="207"/>
          <ac:spMkLst>
            <pc:docMk/>
            <pc:sldMk cId="1947033610" sldId="673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6:00:51.223" v="10184" actId="20577"/>
        <pc:sldMkLst>
          <pc:docMk/>
          <pc:sldMk cId="1868237470" sldId="674"/>
        </pc:sldMkLst>
        <pc:spChg chg="mod">
          <ac:chgData name="Indu Sekhar Dantu" userId="4218edbc7ffe59d5" providerId="LiveId" clId="{FD229EBB-28DD-4429-BB10-69A7C2E5AF42}" dt="2022-05-27T06:00:51.223" v="10184" actId="20577"/>
          <ac:spMkLst>
            <pc:docMk/>
            <pc:sldMk cId="1868237470" sldId="674"/>
            <ac:spMk id="6" creationId="{1E67C5CA-1DA6-4C08-AA27-328FF86A088F}"/>
          </ac:spMkLst>
        </pc:spChg>
      </pc:sldChg>
      <pc:sldChg chg="modSp add del mod">
        <pc:chgData name="Indu Sekhar Dantu" userId="4218edbc7ffe59d5" providerId="LiveId" clId="{FD229EBB-28DD-4429-BB10-69A7C2E5AF42}" dt="2022-05-27T06:02:29.500" v="10209" actId="47"/>
        <pc:sldMkLst>
          <pc:docMk/>
          <pc:sldMk cId="704603135" sldId="675"/>
        </pc:sldMkLst>
        <pc:spChg chg="mod">
          <ac:chgData name="Indu Sekhar Dantu" userId="4218edbc7ffe59d5" providerId="LiveId" clId="{FD229EBB-28DD-4429-BB10-69A7C2E5AF42}" dt="2022-05-27T06:01:54.783" v="10208" actId="20577"/>
          <ac:spMkLst>
            <pc:docMk/>
            <pc:sldMk cId="704603135" sldId="675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6:16:40.018" v="10451" actId="207"/>
        <pc:sldMkLst>
          <pc:docMk/>
          <pc:sldMk cId="413651897" sldId="676"/>
        </pc:sldMkLst>
        <pc:spChg chg="mod">
          <ac:chgData name="Indu Sekhar Dantu" userId="4218edbc7ffe59d5" providerId="LiveId" clId="{FD229EBB-28DD-4429-BB10-69A7C2E5AF42}" dt="2022-05-27T06:16:40.018" v="10451" actId="207"/>
          <ac:spMkLst>
            <pc:docMk/>
            <pc:sldMk cId="413651897" sldId="676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6:09:55.661" v="10418" actId="113"/>
        <pc:sldMkLst>
          <pc:docMk/>
          <pc:sldMk cId="1680425150" sldId="677"/>
        </pc:sldMkLst>
        <pc:spChg chg="mod">
          <ac:chgData name="Indu Sekhar Dantu" userId="4218edbc7ffe59d5" providerId="LiveId" clId="{FD229EBB-28DD-4429-BB10-69A7C2E5AF42}" dt="2022-05-27T06:09:55.661" v="10418" actId="113"/>
          <ac:spMkLst>
            <pc:docMk/>
            <pc:sldMk cId="1680425150" sldId="677"/>
            <ac:spMk id="6" creationId="{1E67C5CA-1DA6-4C08-AA27-328FF86A088F}"/>
          </ac:spMkLst>
        </pc:spChg>
      </pc:sldChg>
      <pc:sldChg chg="modSp add mod ord">
        <pc:chgData name="Indu Sekhar Dantu" userId="4218edbc7ffe59d5" providerId="LiveId" clId="{FD229EBB-28DD-4429-BB10-69A7C2E5AF42}" dt="2022-05-27T06:05:55.595" v="10413" actId="313"/>
        <pc:sldMkLst>
          <pc:docMk/>
          <pc:sldMk cId="2422348640" sldId="678"/>
        </pc:sldMkLst>
        <pc:spChg chg="mod">
          <ac:chgData name="Indu Sekhar Dantu" userId="4218edbc7ffe59d5" providerId="LiveId" clId="{FD229EBB-28DD-4429-BB10-69A7C2E5AF42}" dt="2022-05-27T06:05:55.595" v="10413" actId="313"/>
          <ac:spMkLst>
            <pc:docMk/>
            <pc:sldMk cId="2422348640" sldId="678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6:10:38.882" v="10421" actId="113"/>
        <pc:sldMkLst>
          <pc:docMk/>
          <pc:sldMk cId="2674515508" sldId="679"/>
        </pc:sldMkLst>
        <pc:spChg chg="mod">
          <ac:chgData name="Indu Sekhar Dantu" userId="4218edbc7ffe59d5" providerId="LiveId" clId="{FD229EBB-28DD-4429-BB10-69A7C2E5AF42}" dt="2022-05-27T06:10:38.882" v="10421" actId="113"/>
          <ac:spMkLst>
            <pc:docMk/>
            <pc:sldMk cId="2674515508" sldId="679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6:11:03.956" v="10423" actId="113"/>
        <pc:sldMkLst>
          <pc:docMk/>
          <pc:sldMk cId="3545889015" sldId="680"/>
        </pc:sldMkLst>
        <pc:spChg chg="mod">
          <ac:chgData name="Indu Sekhar Dantu" userId="4218edbc7ffe59d5" providerId="LiveId" clId="{FD229EBB-28DD-4429-BB10-69A7C2E5AF42}" dt="2022-05-27T06:11:03.956" v="10423" actId="113"/>
          <ac:spMkLst>
            <pc:docMk/>
            <pc:sldMk cId="3545889015" sldId="680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6T07:40:12.660" v="3568" actId="20577"/>
        <pc:sldMkLst>
          <pc:docMk/>
          <pc:sldMk cId="3420113976" sldId="681"/>
        </pc:sldMkLst>
        <pc:spChg chg="mod">
          <ac:chgData name="Indu Sekhar Dantu" userId="4218edbc7ffe59d5" providerId="LiveId" clId="{FD229EBB-28DD-4429-BB10-69A7C2E5AF42}" dt="2022-05-26T07:40:12.660" v="3568" actId="20577"/>
          <ac:spMkLst>
            <pc:docMk/>
            <pc:sldMk cId="3420113976" sldId="681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6:13:41.518" v="10440" actId="6549"/>
        <pc:sldMkLst>
          <pc:docMk/>
          <pc:sldMk cId="732904958" sldId="682"/>
        </pc:sldMkLst>
        <pc:spChg chg="mod">
          <ac:chgData name="Indu Sekhar Dantu" userId="4218edbc7ffe59d5" providerId="LiveId" clId="{FD229EBB-28DD-4429-BB10-69A7C2E5AF42}" dt="2022-05-27T06:13:41.518" v="10440" actId="6549"/>
          <ac:spMkLst>
            <pc:docMk/>
            <pc:sldMk cId="732904958" sldId="682"/>
            <ac:spMk id="6" creationId="{1E67C5CA-1DA6-4C08-AA27-328FF86A088F}"/>
          </ac:spMkLst>
        </pc:spChg>
      </pc:sldChg>
      <pc:sldChg chg="modSp add del mod">
        <pc:chgData name="Indu Sekhar Dantu" userId="4218edbc7ffe59d5" providerId="LiveId" clId="{FD229EBB-28DD-4429-BB10-69A7C2E5AF42}" dt="2022-05-27T06:20:35.453" v="10452" actId="2696"/>
        <pc:sldMkLst>
          <pc:docMk/>
          <pc:sldMk cId="1276943267" sldId="683"/>
        </pc:sldMkLst>
        <pc:spChg chg="mod">
          <ac:chgData name="Indu Sekhar Dantu" userId="4218edbc7ffe59d5" providerId="LiveId" clId="{FD229EBB-28DD-4429-BB10-69A7C2E5AF42}" dt="2022-05-26T12:12:40.747" v="4698" actId="113"/>
          <ac:spMkLst>
            <pc:docMk/>
            <pc:sldMk cId="1276943267" sldId="683"/>
            <ac:spMk id="6" creationId="{1E67C5CA-1DA6-4C08-AA27-328FF86A088F}"/>
          </ac:spMkLst>
        </pc:spChg>
      </pc:sldChg>
      <pc:sldChg chg="modSp mod">
        <pc:chgData name="Indu Sekhar Dantu" userId="4218edbc7ffe59d5" providerId="LiveId" clId="{FD229EBB-28DD-4429-BB10-69A7C2E5AF42}" dt="2022-05-27T07:43:03.128" v="12095" actId="207"/>
        <pc:sldMkLst>
          <pc:docMk/>
          <pc:sldMk cId="3314707543" sldId="683"/>
        </pc:sldMkLst>
        <pc:spChg chg="mod">
          <ac:chgData name="Indu Sekhar Dantu" userId="4218edbc7ffe59d5" providerId="LiveId" clId="{FD229EBB-28DD-4429-BB10-69A7C2E5AF42}" dt="2022-05-27T07:43:03.128" v="12095" actId="207"/>
          <ac:spMkLst>
            <pc:docMk/>
            <pc:sldMk cId="3314707543" sldId="683"/>
            <ac:spMk id="6" creationId="{1E67C5CA-1DA6-4C08-AA27-328FF86A088F}"/>
          </ac:spMkLst>
        </pc:spChg>
      </pc:sldChg>
      <pc:sldChg chg="modSp add del mod">
        <pc:chgData name="Indu Sekhar Dantu" userId="4218edbc7ffe59d5" providerId="LiveId" clId="{FD229EBB-28DD-4429-BB10-69A7C2E5AF42}" dt="2022-05-27T06:20:35.453" v="10452" actId="2696"/>
        <pc:sldMkLst>
          <pc:docMk/>
          <pc:sldMk cId="2461897949" sldId="684"/>
        </pc:sldMkLst>
        <pc:spChg chg="mod">
          <ac:chgData name="Indu Sekhar Dantu" userId="4218edbc7ffe59d5" providerId="LiveId" clId="{FD229EBB-28DD-4429-BB10-69A7C2E5AF42}" dt="2022-05-26T12:13:34.385" v="4703" actId="113"/>
          <ac:spMkLst>
            <pc:docMk/>
            <pc:sldMk cId="2461897949" sldId="684"/>
            <ac:spMk id="6" creationId="{1E67C5CA-1DA6-4C08-AA27-328FF86A088F}"/>
          </ac:spMkLst>
        </pc:spChg>
      </pc:sldChg>
      <pc:sldChg chg="modSp mod">
        <pc:chgData name="Indu Sekhar Dantu" userId="4218edbc7ffe59d5" providerId="LiveId" clId="{FD229EBB-28DD-4429-BB10-69A7C2E5AF42}" dt="2022-05-27T07:43:37.442" v="12096" actId="207"/>
        <pc:sldMkLst>
          <pc:docMk/>
          <pc:sldMk cId="3254601682" sldId="684"/>
        </pc:sldMkLst>
        <pc:spChg chg="mod">
          <ac:chgData name="Indu Sekhar Dantu" userId="4218edbc7ffe59d5" providerId="LiveId" clId="{FD229EBB-28DD-4429-BB10-69A7C2E5AF42}" dt="2022-05-27T07:43:37.442" v="12096" actId="207"/>
          <ac:spMkLst>
            <pc:docMk/>
            <pc:sldMk cId="3254601682" sldId="684"/>
            <ac:spMk id="6" creationId="{1E67C5CA-1DA6-4C08-AA27-328FF86A088F}"/>
          </ac:spMkLst>
        </pc:spChg>
      </pc:sldChg>
      <pc:sldChg chg="modSp add del mod">
        <pc:chgData name="Indu Sekhar Dantu" userId="4218edbc7ffe59d5" providerId="LiveId" clId="{FD229EBB-28DD-4429-BB10-69A7C2E5AF42}" dt="2022-05-27T06:20:35.453" v="10452" actId="2696"/>
        <pc:sldMkLst>
          <pc:docMk/>
          <pc:sldMk cId="3450661393" sldId="685"/>
        </pc:sldMkLst>
        <pc:spChg chg="mod">
          <ac:chgData name="Indu Sekhar Dantu" userId="4218edbc7ffe59d5" providerId="LiveId" clId="{FD229EBB-28DD-4429-BB10-69A7C2E5AF42}" dt="2022-05-26T11:38:53.445" v="4084" actId="12"/>
          <ac:spMkLst>
            <pc:docMk/>
            <pc:sldMk cId="3450661393" sldId="685"/>
            <ac:spMk id="6" creationId="{1E67C5CA-1DA6-4C08-AA27-328FF86A088F}"/>
          </ac:spMkLst>
        </pc:spChg>
      </pc:sldChg>
      <pc:sldChg chg="modSp mod">
        <pc:chgData name="Indu Sekhar Dantu" userId="4218edbc7ffe59d5" providerId="LiveId" clId="{FD229EBB-28DD-4429-BB10-69A7C2E5AF42}" dt="2022-05-27T07:47:03.212" v="12102" actId="20577"/>
        <pc:sldMkLst>
          <pc:docMk/>
          <pc:sldMk cId="1782719559" sldId="686"/>
        </pc:sldMkLst>
        <pc:spChg chg="mod">
          <ac:chgData name="Indu Sekhar Dantu" userId="4218edbc7ffe59d5" providerId="LiveId" clId="{FD229EBB-28DD-4429-BB10-69A7C2E5AF42}" dt="2022-05-27T07:47:03.212" v="12102" actId="20577"/>
          <ac:spMkLst>
            <pc:docMk/>
            <pc:sldMk cId="1782719559" sldId="686"/>
            <ac:spMk id="6" creationId="{1E67C5CA-1DA6-4C08-AA27-328FF86A088F}"/>
          </ac:spMkLst>
        </pc:spChg>
      </pc:sldChg>
      <pc:sldChg chg="modSp add del mod">
        <pc:chgData name="Indu Sekhar Dantu" userId="4218edbc7ffe59d5" providerId="LiveId" clId="{FD229EBB-28DD-4429-BB10-69A7C2E5AF42}" dt="2022-05-27T06:20:35.453" v="10452" actId="2696"/>
        <pc:sldMkLst>
          <pc:docMk/>
          <pc:sldMk cId="2209364857" sldId="686"/>
        </pc:sldMkLst>
        <pc:spChg chg="mod">
          <ac:chgData name="Indu Sekhar Dantu" userId="4218edbc7ffe59d5" providerId="LiveId" clId="{FD229EBB-28DD-4429-BB10-69A7C2E5AF42}" dt="2022-05-26T11:42:41.754" v="4316" actId="255"/>
          <ac:spMkLst>
            <pc:docMk/>
            <pc:sldMk cId="2209364857" sldId="686"/>
            <ac:spMk id="6" creationId="{1E67C5CA-1DA6-4C08-AA27-328FF86A088F}"/>
          </ac:spMkLst>
        </pc:spChg>
      </pc:sldChg>
      <pc:sldChg chg="add del">
        <pc:chgData name="Indu Sekhar Dantu" userId="4218edbc7ffe59d5" providerId="LiveId" clId="{FD229EBB-28DD-4429-BB10-69A7C2E5AF42}" dt="2022-05-26T11:42:55.372" v="4317" actId="2696"/>
        <pc:sldMkLst>
          <pc:docMk/>
          <pc:sldMk cId="2057059828" sldId="687"/>
        </pc:sldMkLst>
      </pc:sldChg>
      <pc:sldChg chg="add del">
        <pc:chgData name="Indu Sekhar Dantu" userId="4218edbc7ffe59d5" providerId="LiveId" clId="{FD229EBB-28DD-4429-BB10-69A7C2E5AF42}" dt="2022-05-26T11:42:55.372" v="4317" actId="2696"/>
        <pc:sldMkLst>
          <pc:docMk/>
          <pc:sldMk cId="137351467" sldId="688"/>
        </pc:sldMkLst>
      </pc:sldChg>
      <pc:sldChg chg="modSp add mod">
        <pc:chgData name="Indu Sekhar Dantu" userId="4218edbc7ffe59d5" providerId="LiveId" clId="{FD229EBB-28DD-4429-BB10-69A7C2E5AF42}" dt="2022-05-26T12:18:24.906" v="4715" actId="12"/>
        <pc:sldMkLst>
          <pc:docMk/>
          <pc:sldMk cId="3430318317" sldId="689"/>
        </pc:sldMkLst>
        <pc:spChg chg="mod">
          <ac:chgData name="Indu Sekhar Dantu" userId="4218edbc7ffe59d5" providerId="LiveId" clId="{FD229EBB-28DD-4429-BB10-69A7C2E5AF42}" dt="2022-05-26T12:18:24.906" v="4715" actId="12"/>
          <ac:spMkLst>
            <pc:docMk/>
            <pc:sldMk cId="3430318317" sldId="689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6T12:21:12.733" v="4737" actId="113"/>
        <pc:sldMkLst>
          <pc:docMk/>
          <pc:sldMk cId="3382329731" sldId="690"/>
        </pc:sldMkLst>
        <pc:spChg chg="mod">
          <ac:chgData name="Indu Sekhar Dantu" userId="4218edbc7ffe59d5" providerId="LiveId" clId="{FD229EBB-28DD-4429-BB10-69A7C2E5AF42}" dt="2022-05-26T12:21:12.733" v="4737" actId="113"/>
          <ac:spMkLst>
            <pc:docMk/>
            <pc:sldMk cId="3382329731" sldId="690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6:28:34.718" v="10539" actId="113"/>
        <pc:sldMkLst>
          <pc:docMk/>
          <pc:sldMk cId="3681093314" sldId="691"/>
        </pc:sldMkLst>
        <pc:spChg chg="mod">
          <ac:chgData name="Indu Sekhar Dantu" userId="4218edbc7ffe59d5" providerId="LiveId" clId="{FD229EBB-28DD-4429-BB10-69A7C2E5AF42}" dt="2022-05-27T06:28:34.718" v="10539" actId="113"/>
          <ac:spMkLst>
            <pc:docMk/>
            <pc:sldMk cId="3681093314" sldId="691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6:33:23.793" v="10546" actId="20577"/>
        <pc:sldMkLst>
          <pc:docMk/>
          <pc:sldMk cId="2431094763" sldId="692"/>
        </pc:sldMkLst>
        <pc:spChg chg="mod">
          <ac:chgData name="Indu Sekhar Dantu" userId="4218edbc7ffe59d5" providerId="LiveId" clId="{FD229EBB-28DD-4429-BB10-69A7C2E5AF42}" dt="2022-05-27T06:33:23.793" v="10546" actId="20577"/>
          <ac:spMkLst>
            <pc:docMk/>
            <pc:sldMk cId="2431094763" sldId="692"/>
            <ac:spMk id="6" creationId="{1E67C5CA-1DA6-4C08-AA27-328FF86A088F}"/>
          </ac:spMkLst>
        </pc:spChg>
      </pc:sldChg>
      <pc:sldChg chg="add del">
        <pc:chgData name="Indu Sekhar Dantu" userId="4218edbc7ffe59d5" providerId="LiveId" clId="{FD229EBB-28DD-4429-BB10-69A7C2E5AF42}" dt="2022-05-26T11:50:48.716" v="4676" actId="47"/>
        <pc:sldMkLst>
          <pc:docMk/>
          <pc:sldMk cId="3967966480" sldId="693"/>
        </pc:sldMkLst>
      </pc:sldChg>
      <pc:sldChg chg="add del">
        <pc:chgData name="Indu Sekhar Dantu" userId="4218edbc7ffe59d5" providerId="LiveId" clId="{FD229EBB-28DD-4429-BB10-69A7C2E5AF42}" dt="2022-05-26T11:50:49.774" v="4677" actId="47"/>
        <pc:sldMkLst>
          <pc:docMk/>
          <pc:sldMk cId="431756947" sldId="694"/>
        </pc:sldMkLst>
      </pc:sldChg>
      <pc:sldChg chg="modSp add mod">
        <pc:chgData name="Indu Sekhar Dantu" userId="4218edbc7ffe59d5" providerId="LiveId" clId="{FD229EBB-28DD-4429-BB10-69A7C2E5AF42}" dt="2022-05-27T06:33:49.019" v="10579" actId="20577"/>
        <pc:sldMkLst>
          <pc:docMk/>
          <pc:sldMk cId="3102848710" sldId="695"/>
        </pc:sldMkLst>
        <pc:spChg chg="mod">
          <ac:chgData name="Indu Sekhar Dantu" userId="4218edbc7ffe59d5" providerId="LiveId" clId="{FD229EBB-28DD-4429-BB10-69A7C2E5AF42}" dt="2022-05-27T06:33:49.019" v="10579" actId="20577"/>
          <ac:spMkLst>
            <pc:docMk/>
            <pc:sldMk cId="3102848710" sldId="695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6:34:31.731" v="10601" actId="20577"/>
        <pc:sldMkLst>
          <pc:docMk/>
          <pc:sldMk cId="3590839843" sldId="696"/>
        </pc:sldMkLst>
        <pc:spChg chg="mod">
          <ac:chgData name="Indu Sekhar Dantu" userId="4218edbc7ffe59d5" providerId="LiveId" clId="{FD229EBB-28DD-4429-BB10-69A7C2E5AF42}" dt="2022-05-27T06:34:31.731" v="10601" actId="20577"/>
          <ac:spMkLst>
            <pc:docMk/>
            <pc:sldMk cId="3590839843" sldId="696"/>
            <ac:spMk id="6" creationId="{1E67C5CA-1DA6-4C08-AA27-328FF86A088F}"/>
          </ac:spMkLst>
        </pc:spChg>
      </pc:sldChg>
      <pc:sldChg chg="add del">
        <pc:chgData name="Indu Sekhar Dantu" userId="4218edbc7ffe59d5" providerId="LiveId" clId="{FD229EBB-28DD-4429-BB10-69A7C2E5AF42}" dt="2022-05-27T06:38:07.107" v="10718" actId="47"/>
        <pc:sldMkLst>
          <pc:docMk/>
          <pc:sldMk cId="2804590824" sldId="697"/>
        </pc:sldMkLst>
      </pc:sldChg>
      <pc:sldChg chg="add del">
        <pc:chgData name="Indu Sekhar Dantu" userId="4218edbc7ffe59d5" providerId="LiveId" clId="{FD229EBB-28DD-4429-BB10-69A7C2E5AF42}" dt="2022-05-27T01:41:46.523" v="5952" actId="2696"/>
        <pc:sldMkLst>
          <pc:docMk/>
          <pc:sldMk cId="3013857877" sldId="697"/>
        </pc:sldMkLst>
      </pc:sldChg>
      <pc:sldChg chg="modSp add mod">
        <pc:chgData name="Indu Sekhar Dantu" userId="4218edbc7ffe59d5" providerId="LiveId" clId="{FD229EBB-28DD-4429-BB10-69A7C2E5AF42}" dt="2022-05-27T06:35:15.956" v="10625" actId="20577"/>
        <pc:sldMkLst>
          <pc:docMk/>
          <pc:sldMk cId="1790839030" sldId="698"/>
        </pc:sldMkLst>
        <pc:spChg chg="mod">
          <ac:chgData name="Indu Sekhar Dantu" userId="4218edbc7ffe59d5" providerId="LiveId" clId="{FD229EBB-28DD-4429-BB10-69A7C2E5AF42}" dt="2022-05-27T06:35:15.956" v="10625" actId="20577"/>
          <ac:spMkLst>
            <pc:docMk/>
            <pc:sldMk cId="1790839030" sldId="698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1:44:26.407" v="5976" actId="113"/>
        <pc:sldMkLst>
          <pc:docMk/>
          <pc:sldMk cId="180047066" sldId="699"/>
        </pc:sldMkLst>
        <pc:spChg chg="mod">
          <ac:chgData name="Indu Sekhar Dantu" userId="4218edbc7ffe59d5" providerId="LiveId" clId="{FD229EBB-28DD-4429-BB10-69A7C2E5AF42}" dt="2022-05-27T01:44:26.407" v="5976" actId="113"/>
          <ac:spMkLst>
            <pc:docMk/>
            <pc:sldMk cId="180047066" sldId="699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6:36:13.191" v="10660" actId="20577"/>
        <pc:sldMkLst>
          <pc:docMk/>
          <pc:sldMk cId="2682817817" sldId="700"/>
        </pc:sldMkLst>
        <pc:spChg chg="mod">
          <ac:chgData name="Indu Sekhar Dantu" userId="4218edbc7ffe59d5" providerId="LiveId" clId="{FD229EBB-28DD-4429-BB10-69A7C2E5AF42}" dt="2022-05-27T06:36:13.191" v="10660" actId="20577"/>
          <ac:spMkLst>
            <pc:docMk/>
            <pc:sldMk cId="2682817817" sldId="700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7:07:45.612" v="11768" actId="113"/>
        <pc:sldMkLst>
          <pc:docMk/>
          <pc:sldMk cId="3299131155" sldId="701"/>
        </pc:sldMkLst>
        <pc:spChg chg="mod">
          <ac:chgData name="Indu Sekhar Dantu" userId="4218edbc7ffe59d5" providerId="LiveId" clId="{FD229EBB-28DD-4429-BB10-69A7C2E5AF42}" dt="2022-05-27T07:07:45.612" v="11768" actId="113"/>
          <ac:spMkLst>
            <pc:docMk/>
            <pc:sldMk cId="3299131155" sldId="701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7:08:08.051" v="11769" actId="113"/>
        <pc:sldMkLst>
          <pc:docMk/>
          <pc:sldMk cId="3833358244" sldId="702"/>
        </pc:sldMkLst>
        <pc:spChg chg="mod">
          <ac:chgData name="Indu Sekhar Dantu" userId="4218edbc7ffe59d5" providerId="LiveId" clId="{FD229EBB-28DD-4429-BB10-69A7C2E5AF42}" dt="2022-05-27T07:08:08.051" v="11769" actId="113"/>
          <ac:spMkLst>
            <pc:docMk/>
            <pc:sldMk cId="3833358244" sldId="702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1:15:50.065" v="5656" actId="12"/>
        <pc:sldMkLst>
          <pc:docMk/>
          <pc:sldMk cId="3628718686" sldId="703"/>
        </pc:sldMkLst>
        <pc:spChg chg="mod">
          <ac:chgData name="Indu Sekhar Dantu" userId="4218edbc7ffe59d5" providerId="LiveId" clId="{FD229EBB-28DD-4429-BB10-69A7C2E5AF42}" dt="2022-05-27T01:15:50.065" v="5656" actId="12"/>
          <ac:spMkLst>
            <pc:docMk/>
            <pc:sldMk cId="3628718686" sldId="703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7:09:30.598" v="11771" actId="207"/>
        <pc:sldMkLst>
          <pc:docMk/>
          <pc:sldMk cId="3158036916" sldId="704"/>
        </pc:sldMkLst>
        <pc:spChg chg="mod">
          <ac:chgData name="Indu Sekhar Dantu" userId="4218edbc7ffe59d5" providerId="LiveId" clId="{FD229EBB-28DD-4429-BB10-69A7C2E5AF42}" dt="2022-05-27T07:09:30.598" v="11771" actId="207"/>
          <ac:spMkLst>
            <pc:docMk/>
            <pc:sldMk cId="3158036916" sldId="704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1:19:55.280" v="5712" actId="113"/>
        <pc:sldMkLst>
          <pc:docMk/>
          <pc:sldMk cId="3603018538" sldId="705"/>
        </pc:sldMkLst>
        <pc:spChg chg="mod">
          <ac:chgData name="Indu Sekhar Dantu" userId="4218edbc7ffe59d5" providerId="LiveId" clId="{FD229EBB-28DD-4429-BB10-69A7C2E5AF42}" dt="2022-05-27T01:19:55.280" v="5712" actId="113"/>
          <ac:spMkLst>
            <pc:docMk/>
            <pc:sldMk cId="3603018538" sldId="705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7:12:48.235" v="12071" actId="20577"/>
        <pc:sldMkLst>
          <pc:docMk/>
          <pc:sldMk cId="3152578984" sldId="706"/>
        </pc:sldMkLst>
        <pc:spChg chg="mod">
          <ac:chgData name="Indu Sekhar Dantu" userId="4218edbc7ffe59d5" providerId="LiveId" clId="{FD229EBB-28DD-4429-BB10-69A7C2E5AF42}" dt="2022-05-27T07:12:48.235" v="12071" actId="20577"/>
          <ac:spMkLst>
            <pc:docMk/>
            <pc:sldMk cId="3152578984" sldId="706"/>
            <ac:spMk id="6" creationId="{1E67C5CA-1DA6-4C08-AA27-328FF86A088F}"/>
          </ac:spMkLst>
        </pc:spChg>
      </pc:sldChg>
      <pc:sldChg chg="modSp add del mod">
        <pc:chgData name="Indu Sekhar Dantu" userId="4218edbc7ffe59d5" providerId="LiveId" clId="{FD229EBB-28DD-4429-BB10-69A7C2E5AF42}" dt="2022-05-27T03:41:12.758" v="6944" actId="2696"/>
        <pc:sldMkLst>
          <pc:docMk/>
          <pc:sldMk cId="1188118717" sldId="707"/>
        </pc:sldMkLst>
        <pc:spChg chg="mod">
          <ac:chgData name="Indu Sekhar Dantu" userId="4218edbc7ffe59d5" providerId="LiveId" clId="{FD229EBB-28DD-4429-BB10-69A7C2E5AF42}" dt="2022-05-27T03:21:51.562" v="6863" actId="20577"/>
          <ac:spMkLst>
            <pc:docMk/>
            <pc:sldMk cId="1188118717" sldId="707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5:06:20.179" v="8248" actId="20577"/>
        <pc:sldMkLst>
          <pc:docMk/>
          <pc:sldMk cId="2745896196" sldId="707"/>
        </pc:sldMkLst>
        <pc:spChg chg="mod">
          <ac:chgData name="Indu Sekhar Dantu" userId="4218edbc7ffe59d5" providerId="LiveId" clId="{FD229EBB-28DD-4429-BB10-69A7C2E5AF42}" dt="2022-05-27T05:06:20.179" v="8248" actId="20577"/>
          <ac:spMkLst>
            <pc:docMk/>
            <pc:sldMk cId="2745896196" sldId="707"/>
            <ac:spMk id="6" creationId="{1E67C5CA-1DA6-4C08-AA27-328FF86A088F}"/>
          </ac:spMkLst>
        </pc:spChg>
      </pc:sldChg>
      <pc:sldChg chg="add del">
        <pc:chgData name="Indu Sekhar Dantu" userId="4218edbc7ffe59d5" providerId="LiveId" clId="{FD229EBB-28DD-4429-BB10-69A7C2E5AF42}" dt="2022-05-27T03:18:05.496" v="6748" actId="47"/>
        <pc:sldMkLst>
          <pc:docMk/>
          <pc:sldMk cId="1456479672" sldId="708"/>
        </pc:sldMkLst>
      </pc:sldChg>
      <pc:sldChg chg="add del">
        <pc:chgData name="Indu Sekhar Dantu" userId="4218edbc7ffe59d5" providerId="LiveId" clId="{FD229EBB-28DD-4429-BB10-69A7C2E5AF42}" dt="2022-05-27T03:18:06.108" v="6749" actId="47"/>
        <pc:sldMkLst>
          <pc:docMk/>
          <pc:sldMk cId="2954352623" sldId="709"/>
        </pc:sldMkLst>
      </pc:sldChg>
      <pc:sldChg chg="add del">
        <pc:chgData name="Indu Sekhar Dantu" userId="4218edbc7ffe59d5" providerId="LiveId" clId="{FD229EBB-28DD-4429-BB10-69A7C2E5AF42}" dt="2022-05-27T03:18:06.576" v="6750" actId="47"/>
        <pc:sldMkLst>
          <pc:docMk/>
          <pc:sldMk cId="2578565753" sldId="710"/>
        </pc:sldMkLst>
      </pc:sldChg>
      <pc:sldChg chg="modSp mod ord">
        <pc:chgData name="Indu Sekhar Dantu" userId="4218edbc7ffe59d5" providerId="LiveId" clId="{FD229EBB-28DD-4429-BB10-69A7C2E5AF42}" dt="2022-05-27T05:03:49.908" v="8165" actId="113"/>
        <pc:sldMkLst>
          <pc:docMk/>
          <pc:sldMk cId="2289413453" sldId="711"/>
        </pc:sldMkLst>
        <pc:spChg chg="mod">
          <ac:chgData name="Indu Sekhar Dantu" userId="4218edbc7ffe59d5" providerId="LiveId" clId="{FD229EBB-28DD-4429-BB10-69A7C2E5AF42}" dt="2022-05-27T05:03:49.908" v="8165" actId="113"/>
          <ac:spMkLst>
            <pc:docMk/>
            <pc:sldMk cId="2289413453" sldId="711"/>
            <ac:spMk id="6" creationId="{1E67C5CA-1DA6-4C08-AA27-328FF86A088F}"/>
          </ac:spMkLst>
        </pc:spChg>
      </pc:sldChg>
      <pc:sldChg chg="add del">
        <pc:chgData name="Indu Sekhar Dantu" userId="4218edbc7ffe59d5" providerId="LiveId" clId="{FD229EBB-28DD-4429-BB10-69A7C2E5AF42}" dt="2022-05-25T00:13:07.137" v="1363"/>
        <pc:sldMkLst>
          <pc:docMk/>
          <pc:sldMk cId="3193453238" sldId="711"/>
        </pc:sldMkLst>
      </pc:sldChg>
      <pc:sldChg chg="modSp add mod">
        <pc:chgData name="Indu Sekhar Dantu" userId="4218edbc7ffe59d5" providerId="LiveId" clId="{FD229EBB-28DD-4429-BB10-69A7C2E5AF42}" dt="2022-05-27T06:15:54.056" v="10447" actId="207"/>
        <pc:sldMkLst>
          <pc:docMk/>
          <pc:sldMk cId="2362761079" sldId="712"/>
        </pc:sldMkLst>
        <pc:spChg chg="mod">
          <ac:chgData name="Indu Sekhar Dantu" userId="4218edbc7ffe59d5" providerId="LiveId" clId="{FD229EBB-28DD-4429-BB10-69A7C2E5AF42}" dt="2022-05-27T06:15:54.056" v="10447" actId="207"/>
          <ac:spMkLst>
            <pc:docMk/>
            <pc:sldMk cId="2362761079" sldId="712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6:16:03.935" v="10448" actId="207"/>
        <pc:sldMkLst>
          <pc:docMk/>
          <pc:sldMk cId="3190211752" sldId="713"/>
        </pc:sldMkLst>
        <pc:spChg chg="mod">
          <ac:chgData name="Indu Sekhar Dantu" userId="4218edbc7ffe59d5" providerId="LiveId" clId="{FD229EBB-28DD-4429-BB10-69A7C2E5AF42}" dt="2022-05-27T06:16:03.935" v="10448" actId="207"/>
          <ac:spMkLst>
            <pc:docMk/>
            <pc:sldMk cId="3190211752" sldId="713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6:16:13.061" v="10449" actId="207"/>
        <pc:sldMkLst>
          <pc:docMk/>
          <pc:sldMk cId="1010762290" sldId="714"/>
        </pc:sldMkLst>
        <pc:spChg chg="mod">
          <ac:chgData name="Indu Sekhar Dantu" userId="4218edbc7ffe59d5" providerId="LiveId" clId="{FD229EBB-28DD-4429-BB10-69A7C2E5AF42}" dt="2022-05-27T06:16:13.061" v="10449" actId="207"/>
          <ac:spMkLst>
            <pc:docMk/>
            <pc:sldMk cId="1010762290" sldId="714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5:51:31.827" v="9821" actId="113"/>
        <pc:sldMkLst>
          <pc:docMk/>
          <pc:sldMk cId="2661453991" sldId="715"/>
        </pc:sldMkLst>
        <pc:spChg chg="mod">
          <ac:chgData name="Indu Sekhar Dantu" userId="4218edbc7ffe59d5" providerId="LiveId" clId="{FD229EBB-28DD-4429-BB10-69A7C2E5AF42}" dt="2022-05-27T05:51:31.827" v="9821" actId="113"/>
          <ac:spMkLst>
            <pc:docMk/>
            <pc:sldMk cId="2661453991" sldId="715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6:03:55.392" v="10299" actId="20577"/>
        <pc:sldMkLst>
          <pc:docMk/>
          <pc:sldMk cId="3488057734" sldId="716"/>
        </pc:sldMkLst>
        <pc:spChg chg="mod">
          <ac:chgData name="Indu Sekhar Dantu" userId="4218edbc7ffe59d5" providerId="LiveId" clId="{FD229EBB-28DD-4429-BB10-69A7C2E5AF42}" dt="2022-05-27T06:03:55.392" v="10299" actId="20577"/>
          <ac:spMkLst>
            <pc:docMk/>
            <pc:sldMk cId="3488057734" sldId="716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6:04:30.164" v="10344" actId="6549"/>
        <pc:sldMkLst>
          <pc:docMk/>
          <pc:sldMk cId="3304603570" sldId="717"/>
        </pc:sldMkLst>
        <pc:spChg chg="mod">
          <ac:chgData name="Indu Sekhar Dantu" userId="4218edbc7ffe59d5" providerId="LiveId" clId="{FD229EBB-28DD-4429-BB10-69A7C2E5AF42}" dt="2022-05-27T06:04:30.164" v="10344" actId="6549"/>
          <ac:spMkLst>
            <pc:docMk/>
            <pc:sldMk cId="3304603570" sldId="717"/>
            <ac:spMk id="6" creationId="{1E67C5CA-1DA6-4C08-AA27-328FF86A088F}"/>
          </ac:spMkLst>
        </pc:spChg>
      </pc:sldChg>
      <pc:sldChg chg="addSp delSp modSp add mod">
        <pc:chgData name="Indu Sekhar Dantu" userId="4218edbc7ffe59d5" providerId="LiveId" clId="{FD229EBB-28DD-4429-BB10-69A7C2E5AF42}" dt="2022-05-27T06:04:12.862" v="10306" actId="20577"/>
        <pc:sldMkLst>
          <pc:docMk/>
          <pc:sldMk cId="290718055" sldId="718"/>
        </pc:sldMkLst>
        <pc:spChg chg="mod">
          <ac:chgData name="Indu Sekhar Dantu" userId="4218edbc7ffe59d5" providerId="LiveId" clId="{FD229EBB-28DD-4429-BB10-69A7C2E5AF42}" dt="2022-05-27T06:04:12.862" v="10306" actId="20577"/>
          <ac:spMkLst>
            <pc:docMk/>
            <pc:sldMk cId="290718055" sldId="718"/>
            <ac:spMk id="6" creationId="{1E67C5CA-1DA6-4C08-AA27-328FF86A088F}"/>
          </ac:spMkLst>
        </pc:spChg>
        <pc:spChg chg="add del mod">
          <ac:chgData name="Indu Sekhar Dantu" userId="4218edbc7ffe59d5" providerId="LiveId" clId="{FD229EBB-28DD-4429-BB10-69A7C2E5AF42}" dt="2022-05-26T06:50:00.778" v="2487"/>
          <ac:spMkLst>
            <pc:docMk/>
            <pc:sldMk cId="290718055" sldId="718"/>
            <ac:spMk id="8" creationId="{902C3ACF-5EC2-4DAF-7786-29EC11550513}"/>
          </ac:spMkLst>
        </pc:spChg>
        <pc:spChg chg="add mod">
          <ac:chgData name="Indu Sekhar Dantu" userId="4218edbc7ffe59d5" providerId="LiveId" clId="{FD229EBB-28DD-4429-BB10-69A7C2E5AF42}" dt="2022-05-26T06:52:00.317" v="2680" actId="1035"/>
          <ac:spMkLst>
            <pc:docMk/>
            <pc:sldMk cId="290718055" sldId="718"/>
            <ac:spMk id="9" creationId="{965576D2-A7E6-C1C7-66D4-75C16454EE31}"/>
          </ac:spMkLst>
        </pc:spChg>
        <pc:spChg chg="add del mod">
          <ac:chgData name="Indu Sekhar Dantu" userId="4218edbc7ffe59d5" providerId="LiveId" clId="{FD229EBB-28DD-4429-BB10-69A7C2E5AF42}" dt="2022-05-26T06:50:35.653" v="2568"/>
          <ac:spMkLst>
            <pc:docMk/>
            <pc:sldMk cId="290718055" sldId="718"/>
            <ac:spMk id="10" creationId="{512C2E15-9F37-6853-53E0-8D19B728F73F}"/>
          </ac:spMkLst>
        </pc:spChg>
        <pc:spChg chg="add mod">
          <ac:chgData name="Indu Sekhar Dantu" userId="4218edbc7ffe59d5" providerId="LiveId" clId="{FD229EBB-28DD-4429-BB10-69A7C2E5AF42}" dt="2022-05-26T06:52:08.044" v="2709" actId="1035"/>
          <ac:spMkLst>
            <pc:docMk/>
            <pc:sldMk cId="290718055" sldId="718"/>
            <ac:spMk id="11" creationId="{11CF9725-0266-0A70-E64B-675179CD838A}"/>
          </ac:spMkLst>
        </pc:spChg>
        <pc:spChg chg="add mod">
          <ac:chgData name="Indu Sekhar Dantu" userId="4218edbc7ffe59d5" providerId="LiveId" clId="{FD229EBB-28DD-4429-BB10-69A7C2E5AF42}" dt="2022-05-26T06:52:17.774" v="2751" actId="1036"/>
          <ac:spMkLst>
            <pc:docMk/>
            <pc:sldMk cId="290718055" sldId="718"/>
            <ac:spMk id="12" creationId="{3566C6B3-0BB0-A3D6-544B-1FE69B84F452}"/>
          </ac:spMkLst>
        </pc:spChg>
        <pc:picChg chg="add mod">
          <ac:chgData name="Indu Sekhar Dantu" userId="4218edbc7ffe59d5" providerId="LiveId" clId="{FD229EBB-28DD-4429-BB10-69A7C2E5AF42}" dt="2022-05-26T06:51:54.305" v="2648" actId="1036"/>
          <ac:picMkLst>
            <pc:docMk/>
            <pc:sldMk cId="290718055" sldId="718"/>
            <ac:picMk id="5" creationId="{CCABCD95-D6CC-F44A-AC72-1C352576456D}"/>
          </ac:picMkLst>
        </pc:picChg>
      </pc:sldChg>
      <pc:sldChg chg="addSp delSp modSp add mod">
        <pc:chgData name="Indu Sekhar Dantu" userId="4218edbc7ffe59d5" providerId="LiveId" clId="{FD229EBB-28DD-4429-BB10-69A7C2E5AF42}" dt="2022-05-26T07:53:43.452" v="3717" actId="1037"/>
        <pc:sldMkLst>
          <pc:docMk/>
          <pc:sldMk cId="2354759512" sldId="719"/>
        </pc:sldMkLst>
        <pc:spChg chg="del mod">
          <ac:chgData name="Indu Sekhar Dantu" userId="4218edbc7ffe59d5" providerId="LiveId" clId="{FD229EBB-28DD-4429-BB10-69A7C2E5AF42}" dt="2022-05-26T07:53:17.082" v="3698"/>
          <ac:spMkLst>
            <pc:docMk/>
            <pc:sldMk cId="2354759512" sldId="719"/>
            <ac:spMk id="6" creationId="{1E67C5CA-1DA6-4C08-AA27-328FF86A088F}"/>
          </ac:spMkLst>
        </pc:spChg>
        <pc:picChg chg="add mod">
          <ac:chgData name="Indu Sekhar Dantu" userId="4218edbc7ffe59d5" providerId="LiveId" clId="{FD229EBB-28DD-4429-BB10-69A7C2E5AF42}" dt="2022-05-26T07:53:43.452" v="3717" actId="1037"/>
          <ac:picMkLst>
            <pc:docMk/>
            <pc:sldMk cId="2354759512" sldId="719"/>
            <ac:picMk id="3" creationId="{BECC1AAA-0F3D-422B-91E5-54F8A4348ECC}"/>
          </ac:picMkLst>
        </pc:picChg>
      </pc:sldChg>
      <pc:sldChg chg="addSp delSp modSp add mod">
        <pc:chgData name="Indu Sekhar Dantu" userId="4218edbc7ffe59d5" providerId="LiveId" clId="{FD229EBB-28DD-4429-BB10-69A7C2E5AF42}" dt="2022-05-26T07:56:18.571" v="3754" actId="1038"/>
        <pc:sldMkLst>
          <pc:docMk/>
          <pc:sldMk cId="360263046" sldId="720"/>
        </pc:sldMkLst>
        <pc:picChg chg="del">
          <ac:chgData name="Indu Sekhar Dantu" userId="4218edbc7ffe59d5" providerId="LiveId" clId="{FD229EBB-28DD-4429-BB10-69A7C2E5AF42}" dt="2022-05-26T07:53:59.468" v="3719" actId="478"/>
          <ac:picMkLst>
            <pc:docMk/>
            <pc:sldMk cId="360263046" sldId="720"/>
            <ac:picMk id="3" creationId="{BECC1AAA-0F3D-422B-91E5-54F8A4348ECC}"/>
          </ac:picMkLst>
        </pc:picChg>
        <pc:picChg chg="add mod">
          <ac:chgData name="Indu Sekhar Dantu" userId="4218edbc7ffe59d5" providerId="LiveId" clId="{FD229EBB-28DD-4429-BB10-69A7C2E5AF42}" dt="2022-05-26T07:56:18.571" v="3754" actId="1038"/>
          <ac:picMkLst>
            <pc:docMk/>
            <pc:sldMk cId="360263046" sldId="720"/>
            <ac:picMk id="5" creationId="{489FAA35-8B64-0A3A-89DB-31DED22D4432}"/>
          </ac:picMkLst>
        </pc:picChg>
      </pc:sldChg>
      <pc:sldChg chg="modSp add del mod">
        <pc:chgData name="Indu Sekhar Dantu" userId="4218edbc7ffe59d5" providerId="LiveId" clId="{FD229EBB-28DD-4429-BB10-69A7C2E5AF42}" dt="2022-05-27T06:20:35.453" v="10452" actId="2696"/>
        <pc:sldMkLst>
          <pc:docMk/>
          <pc:sldMk cId="380287833" sldId="721"/>
        </pc:sldMkLst>
        <pc:spChg chg="mod">
          <ac:chgData name="Indu Sekhar Dantu" userId="4218edbc7ffe59d5" providerId="LiveId" clId="{FD229EBB-28DD-4429-BB10-69A7C2E5AF42}" dt="2022-05-26T12:14:49.351" v="4705" actId="113"/>
          <ac:spMkLst>
            <pc:docMk/>
            <pc:sldMk cId="380287833" sldId="721"/>
            <ac:spMk id="6" creationId="{1E67C5CA-1DA6-4C08-AA27-328FF86A088F}"/>
          </ac:spMkLst>
        </pc:spChg>
      </pc:sldChg>
      <pc:sldChg chg="del">
        <pc:chgData name="Indu Sekhar Dantu" userId="4218edbc7ffe59d5" providerId="LiveId" clId="{FD229EBB-28DD-4429-BB10-69A7C2E5AF42}" dt="2022-05-27T07:45:41.431" v="12097" actId="47"/>
        <pc:sldMkLst>
          <pc:docMk/>
          <pc:sldMk cId="2657412562" sldId="721"/>
        </pc:sldMkLst>
      </pc:sldChg>
      <pc:sldChg chg="add del">
        <pc:chgData name="Indu Sekhar Dantu" userId="4218edbc7ffe59d5" providerId="LiveId" clId="{FD229EBB-28DD-4429-BB10-69A7C2E5AF42}" dt="2022-05-26T08:00:37.562" v="3756" actId="47"/>
        <pc:sldMkLst>
          <pc:docMk/>
          <pc:sldMk cId="3756378377" sldId="721"/>
        </pc:sldMkLst>
      </pc:sldChg>
      <pc:sldChg chg="modSp add del mod">
        <pc:chgData name="Indu Sekhar Dantu" userId="4218edbc7ffe59d5" providerId="LiveId" clId="{FD229EBB-28DD-4429-BB10-69A7C2E5AF42}" dt="2022-05-27T06:20:35.453" v="10452" actId="2696"/>
        <pc:sldMkLst>
          <pc:docMk/>
          <pc:sldMk cId="106500403" sldId="722"/>
        </pc:sldMkLst>
        <pc:spChg chg="mod">
          <ac:chgData name="Indu Sekhar Dantu" userId="4218edbc7ffe59d5" providerId="LiveId" clId="{FD229EBB-28DD-4429-BB10-69A7C2E5AF42}" dt="2022-05-26T11:38:33.415" v="4081" actId="12"/>
          <ac:spMkLst>
            <pc:docMk/>
            <pc:sldMk cId="106500403" sldId="722"/>
            <ac:spMk id="6" creationId="{1E67C5CA-1DA6-4C08-AA27-328FF86A088F}"/>
          </ac:spMkLst>
        </pc:spChg>
      </pc:sldChg>
      <pc:sldChg chg="modSp add del mod">
        <pc:chgData name="Indu Sekhar Dantu" userId="4218edbc7ffe59d5" providerId="LiveId" clId="{FD229EBB-28DD-4429-BB10-69A7C2E5AF42}" dt="2022-05-27T06:20:35.453" v="10452" actId="2696"/>
        <pc:sldMkLst>
          <pc:docMk/>
          <pc:sldMk cId="3441912258" sldId="723"/>
        </pc:sldMkLst>
        <pc:spChg chg="mod">
          <ac:chgData name="Indu Sekhar Dantu" userId="4218edbc7ffe59d5" providerId="LiveId" clId="{FD229EBB-28DD-4429-BB10-69A7C2E5AF42}" dt="2022-05-26T11:35:29.134" v="4055" actId="12"/>
          <ac:spMkLst>
            <pc:docMk/>
            <pc:sldMk cId="3441912258" sldId="723"/>
            <ac:spMk id="6" creationId="{1E67C5CA-1DA6-4C08-AA27-328FF86A088F}"/>
          </ac:spMkLst>
        </pc:spChg>
      </pc:sldChg>
      <pc:sldChg chg="modSp add del mod">
        <pc:chgData name="Indu Sekhar Dantu" userId="4218edbc7ffe59d5" providerId="LiveId" clId="{FD229EBB-28DD-4429-BB10-69A7C2E5AF42}" dt="2022-05-27T06:20:35.453" v="10452" actId="2696"/>
        <pc:sldMkLst>
          <pc:docMk/>
          <pc:sldMk cId="4243919177" sldId="724"/>
        </pc:sldMkLst>
        <pc:spChg chg="mod">
          <ac:chgData name="Indu Sekhar Dantu" userId="4218edbc7ffe59d5" providerId="LiveId" clId="{FD229EBB-28DD-4429-BB10-69A7C2E5AF42}" dt="2022-05-26T12:16:55.741" v="4706" actId="313"/>
          <ac:spMkLst>
            <pc:docMk/>
            <pc:sldMk cId="4243919177" sldId="724"/>
            <ac:spMk id="6" creationId="{1E67C5CA-1DA6-4C08-AA27-328FF86A088F}"/>
          </ac:spMkLst>
        </pc:spChg>
      </pc:sldChg>
      <pc:sldChg chg="modSp add del mod">
        <pc:chgData name="Indu Sekhar Dantu" userId="4218edbc7ffe59d5" providerId="LiveId" clId="{FD229EBB-28DD-4429-BB10-69A7C2E5AF42}" dt="2022-05-27T06:20:35.453" v="10452" actId="2696"/>
        <pc:sldMkLst>
          <pc:docMk/>
          <pc:sldMk cId="471108821" sldId="725"/>
        </pc:sldMkLst>
        <pc:spChg chg="mod">
          <ac:chgData name="Indu Sekhar Dantu" userId="4218edbc7ffe59d5" providerId="LiveId" clId="{FD229EBB-28DD-4429-BB10-69A7C2E5AF42}" dt="2022-05-26T11:38:42.031" v="4082" actId="12"/>
          <ac:spMkLst>
            <pc:docMk/>
            <pc:sldMk cId="471108821" sldId="725"/>
            <ac:spMk id="6" creationId="{1E67C5CA-1DA6-4C08-AA27-328FF86A088F}"/>
          </ac:spMkLst>
        </pc:spChg>
      </pc:sldChg>
      <pc:sldChg chg="modSp add del mod">
        <pc:chgData name="Indu Sekhar Dantu" userId="4218edbc7ffe59d5" providerId="LiveId" clId="{FD229EBB-28DD-4429-BB10-69A7C2E5AF42}" dt="2022-05-27T06:20:35.453" v="10452" actId="2696"/>
        <pc:sldMkLst>
          <pc:docMk/>
          <pc:sldMk cId="3868546074" sldId="726"/>
        </pc:sldMkLst>
        <pc:spChg chg="mod">
          <ac:chgData name="Indu Sekhar Dantu" userId="4218edbc7ffe59d5" providerId="LiveId" clId="{FD229EBB-28DD-4429-BB10-69A7C2E5AF42}" dt="2022-05-26T11:35:50.446" v="4061" actId="12"/>
          <ac:spMkLst>
            <pc:docMk/>
            <pc:sldMk cId="3868546074" sldId="726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6:27:49.939" v="10493" actId="6549"/>
        <pc:sldMkLst>
          <pc:docMk/>
          <pc:sldMk cId="2101465325" sldId="727"/>
        </pc:sldMkLst>
        <pc:spChg chg="mod">
          <ac:chgData name="Indu Sekhar Dantu" userId="4218edbc7ffe59d5" providerId="LiveId" clId="{FD229EBB-28DD-4429-BB10-69A7C2E5AF42}" dt="2022-05-27T06:27:49.939" v="10493" actId="6549"/>
          <ac:spMkLst>
            <pc:docMk/>
            <pc:sldMk cId="2101465325" sldId="727"/>
            <ac:spMk id="6" creationId="{1E67C5CA-1DA6-4C08-AA27-328FF86A088F}"/>
          </ac:spMkLst>
        </pc:spChg>
      </pc:sldChg>
      <pc:sldChg chg="modSp add del mod">
        <pc:chgData name="Indu Sekhar Dantu" userId="4218edbc7ffe59d5" providerId="LiveId" clId="{FD229EBB-28DD-4429-BB10-69A7C2E5AF42}" dt="2022-05-27T06:27:55.121" v="10494" actId="47"/>
        <pc:sldMkLst>
          <pc:docMk/>
          <pc:sldMk cId="454237403" sldId="728"/>
        </pc:sldMkLst>
        <pc:spChg chg="mod">
          <ac:chgData name="Indu Sekhar Dantu" userId="4218edbc7ffe59d5" providerId="LiveId" clId="{FD229EBB-28DD-4429-BB10-69A7C2E5AF42}" dt="2022-05-27T06:27:29.352" v="10489" actId="21"/>
          <ac:spMkLst>
            <pc:docMk/>
            <pc:sldMk cId="454237403" sldId="728"/>
            <ac:spMk id="6" creationId="{1E67C5CA-1DA6-4C08-AA27-328FF86A088F}"/>
          </ac:spMkLst>
        </pc:spChg>
      </pc:sldChg>
      <pc:sldChg chg="modSp add del mod">
        <pc:chgData name="Indu Sekhar Dantu" userId="4218edbc7ffe59d5" providerId="LiveId" clId="{FD229EBB-28DD-4429-BB10-69A7C2E5AF42}" dt="2022-05-27T06:33:14.832" v="10540" actId="47"/>
        <pc:sldMkLst>
          <pc:docMk/>
          <pc:sldMk cId="3941784284" sldId="729"/>
        </pc:sldMkLst>
        <pc:spChg chg="mod">
          <ac:chgData name="Indu Sekhar Dantu" userId="4218edbc7ffe59d5" providerId="LiveId" clId="{FD229EBB-28DD-4429-BB10-69A7C2E5AF42}" dt="2022-05-26T12:22:08.025" v="4748" actId="12"/>
          <ac:spMkLst>
            <pc:docMk/>
            <pc:sldMk cId="3941784284" sldId="729"/>
            <ac:spMk id="6" creationId="{1E67C5CA-1DA6-4C08-AA27-328FF86A088F}"/>
          </ac:spMkLst>
        </pc:spChg>
      </pc:sldChg>
      <pc:sldChg chg="modSp add del mod">
        <pc:chgData name="Indu Sekhar Dantu" userId="4218edbc7ffe59d5" providerId="LiveId" clId="{FD229EBB-28DD-4429-BB10-69A7C2E5AF42}" dt="2022-05-26T16:20:06.324" v="4800" actId="2696"/>
        <pc:sldMkLst>
          <pc:docMk/>
          <pc:sldMk cId="450384384" sldId="730"/>
        </pc:sldMkLst>
        <pc:spChg chg="mod">
          <ac:chgData name="Indu Sekhar Dantu" userId="4218edbc7ffe59d5" providerId="LiveId" clId="{FD229EBB-28DD-4429-BB10-69A7C2E5AF42}" dt="2022-05-26T16:18:25.651" v="4783" actId="255"/>
          <ac:spMkLst>
            <pc:docMk/>
            <pc:sldMk cId="450384384" sldId="730"/>
            <ac:spMk id="6" creationId="{1E67C5CA-1DA6-4C08-AA27-328FF86A088F}"/>
          </ac:spMkLst>
        </pc:spChg>
      </pc:sldChg>
      <pc:sldChg chg="modSp mod">
        <pc:chgData name="Indu Sekhar Dantu" userId="4218edbc7ffe59d5" providerId="LiveId" clId="{FD229EBB-28DD-4429-BB10-69A7C2E5AF42}" dt="2022-05-27T06:23:07.694" v="10468" actId="113"/>
        <pc:sldMkLst>
          <pc:docMk/>
          <pc:sldMk cId="839293867" sldId="730"/>
        </pc:sldMkLst>
        <pc:spChg chg="mod">
          <ac:chgData name="Indu Sekhar Dantu" userId="4218edbc7ffe59d5" providerId="LiveId" clId="{FD229EBB-28DD-4429-BB10-69A7C2E5AF42}" dt="2022-05-27T06:23:07.694" v="10468" actId="113"/>
          <ac:spMkLst>
            <pc:docMk/>
            <pc:sldMk cId="839293867" sldId="730"/>
            <ac:spMk id="6" creationId="{1E67C5CA-1DA6-4C08-AA27-328FF86A088F}"/>
          </ac:spMkLst>
        </pc:spChg>
      </pc:sldChg>
      <pc:sldChg chg="modSp mod">
        <pc:chgData name="Indu Sekhar Dantu" userId="4218edbc7ffe59d5" providerId="LiveId" clId="{FD229EBB-28DD-4429-BB10-69A7C2E5AF42}" dt="2022-05-27T06:23:22.074" v="10470" actId="113"/>
        <pc:sldMkLst>
          <pc:docMk/>
          <pc:sldMk cId="2131786127" sldId="731"/>
        </pc:sldMkLst>
        <pc:spChg chg="mod">
          <ac:chgData name="Indu Sekhar Dantu" userId="4218edbc7ffe59d5" providerId="LiveId" clId="{FD229EBB-28DD-4429-BB10-69A7C2E5AF42}" dt="2022-05-27T06:23:22.074" v="10470" actId="113"/>
          <ac:spMkLst>
            <pc:docMk/>
            <pc:sldMk cId="2131786127" sldId="731"/>
            <ac:spMk id="6" creationId="{1E67C5CA-1DA6-4C08-AA27-328FF86A088F}"/>
          </ac:spMkLst>
        </pc:spChg>
      </pc:sldChg>
      <pc:sldChg chg="modSp add del mod">
        <pc:chgData name="Indu Sekhar Dantu" userId="4218edbc7ffe59d5" providerId="LiveId" clId="{FD229EBB-28DD-4429-BB10-69A7C2E5AF42}" dt="2022-05-26T16:20:06.324" v="4800" actId="2696"/>
        <pc:sldMkLst>
          <pc:docMk/>
          <pc:sldMk cId="2909603819" sldId="731"/>
        </pc:sldMkLst>
        <pc:spChg chg="mod">
          <ac:chgData name="Indu Sekhar Dantu" userId="4218edbc7ffe59d5" providerId="LiveId" clId="{FD229EBB-28DD-4429-BB10-69A7C2E5AF42}" dt="2022-05-26T16:19:50.899" v="4799" actId="114"/>
          <ac:spMkLst>
            <pc:docMk/>
            <pc:sldMk cId="2909603819" sldId="731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6:37:56.573" v="10715" actId="113"/>
        <pc:sldMkLst>
          <pc:docMk/>
          <pc:sldMk cId="113452903" sldId="732"/>
        </pc:sldMkLst>
        <pc:spChg chg="mod">
          <ac:chgData name="Indu Sekhar Dantu" userId="4218edbc7ffe59d5" providerId="LiveId" clId="{FD229EBB-28DD-4429-BB10-69A7C2E5AF42}" dt="2022-05-27T06:37:56.573" v="10715" actId="113"/>
          <ac:spMkLst>
            <pc:docMk/>
            <pc:sldMk cId="113452903" sldId="732"/>
            <ac:spMk id="6" creationId="{1E67C5CA-1DA6-4C08-AA27-328FF86A088F}"/>
          </ac:spMkLst>
        </pc:spChg>
      </pc:sldChg>
      <pc:sldChg chg="modSp add mod ord">
        <pc:chgData name="Indu Sekhar Dantu" userId="4218edbc7ffe59d5" providerId="LiveId" clId="{FD229EBB-28DD-4429-BB10-69A7C2E5AF42}" dt="2022-05-27T06:43:12.583" v="11194" actId="20577"/>
        <pc:sldMkLst>
          <pc:docMk/>
          <pc:sldMk cId="2241336524" sldId="733"/>
        </pc:sldMkLst>
        <pc:spChg chg="mod">
          <ac:chgData name="Indu Sekhar Dantu" userId="4218edbc7ffe59d5" providerId="LiveId" clId="{FD229EBB-28DD-4429-BB10-69A7C2E5AF42}" dt="2022-05-27T06:43:12.583" v="11194" actId="20577"/>
          <ac:spMkLst>
            <pc:docMk/>
            <pc:sldMk cId="2241336524" sldId="733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1:31:35.877" v="5889" actId="113"/>
        <pc:sldMkLst>
          <pc:docMk/>
          <pc:sldMk cId="37190336" sldId="734"/>
        </pc:sldMkLst>
        <pc:spChg chg="mod">
          <ac:chgData name="Indu Sekhar Dantu" userId="4218edbc7ffe59d5" providerId="LiveId" clId="{FD229EBB-28DD-4429-BB10-69A7C2E5AF42}" dt="2022-05-27T01:31:35.877" v="5889" actId="113"/>
          <ac:spMkLst>
            <pc:docMk/>
            <pc:sldMk cId="37190336" sldId="734"/>
            <ac:spMk id="6" creationId="{1E67C5CA-1DA6-4C08-AA27-328FF86A088F}"/>
          </ac:spMkLst>
        </pc:spChg>
      </pc:sldChg>
      <pc:sldChg chg="modSp add mod ord">
        <pc:chgData name="Indu Sekhar Dantu" userId="4218edbc7ffe59d5" providerId="LiveId" clId="{FD229EBB-28DD-4429-BB10-69A7C2E5AF42}" dt="2022-05-27T01:09:21.971" v="5513" actId="113"/>
        <pc:sldMkLst>
          <pc:docMk/>
          <pc:sldMk cId="49808675" sldId="735"/>
        </pc:sldMkLst>
        <pc:spChg chg="mod">
          <ac:chgData name="Indu Sekhar Dantu" userId="4218edbc7ffe59d5" providerId="LiveId" clId="{FD229EBB-28DD-4429-BB10-69A7C2E5AF42}" dt="2022-05-27T01:09:21.971" v="5513" actId="113"/>
          <ac:spMkLst>
            <pc:docMk/>
            <pc:sldMk cId="49808675" sldId="735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7:09:13.887" v="11770" actId="6549"/>
        <pc:sldMkLst>
          <pc:docMk/>
          <pc:sldMk cId="1775248475" sldId="736"/>
        </pc:sldMkLst>
        <pc:spChg chg="mod">
          <ac:chgData name="Indu Sekhar Dantu" userId="4218edbc7ffe59d5" providerId="LiveId" clId="{FD229EBB-28DD-4429-BB10-69A7C2E5AF42}" dt="2022-05-27T07:09:13.887" v="11770" actId="6549"/>
          <ac:spMkLst>
            <pc:docMk/>
            <pc:sldMk cId="1775248475" sldId="736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1:21:34.255" v="5719" actId="113"/>
        <pc:sldMkLst>
          <pc:docMk/>
          <pc:sldMk cId="1854084385" sldId="737"/>
        </pc:sldMkLst>
        <pc:spChg chg="mod">
          <ac:chgData name="Indu Sekhar Dantu" userId="4218edbc7ffe59d5" providerId="LiveId" clId="{FD229EBB-28DD-4429-BB10-69A7C2E5AF42}" dt="2022-05-27T01:21:34.255" v="5719" actId="113"/>
          <ac:spMkLst>
            <pc:docMk/>
            <pc:sldMk cId="1854084385" sldId="737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1:20:35.375" v="5716" actId="113"/>
        <pc:sldMkLst>
          <pc:docMk/>
          <pc:sldMk cId="749964766" sldId="738"/>
        </pc:sldMkLst>
        <pc:spChg chg="mod">
          <ac:chgData name="Indu Sekhar Dantu" userId="4218edbc7ffe59d5" providerId="LiveId" clId="{FD229EBB-28DD-4429-BB10-69A7C2E5AF42}" dt="2022-05-27T01:20:35.375" v="5716" actId="113"/>
          <ac:spMkLst>
            <pc:docMk/>
            <pc:sldMk cId="749964766" sldId="738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1:26:51.370" v="5790" actId="1036"/>
        <pc:sldMkLst>
          <pc:docMk/>
          <pc:sldMk cId="2623048200" sldId="739"/>
        </pc:sldMkLst>
        <pc:spChg chg="mod">
          <ac:chgData name="Indu Sekhar Dantu" userId="4218edbc7ffe59d5" providerId="LiveId" clId="{FD229EBB-28DD-4429-BB10-69A7C2E5AF42}" dt="2022-05-27T01:26:51.370" v="5790" actId="1036"/>
          <ac:spMkLst>
            <pc:docMk/>
            <pc:sldMk cId="2623048200" sldId="739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6:58:57.455" v="11300" actId="20577"/>
        <pc:sldMkLst>
          <pc:docMk/>
          <pc:sldMk cId="3640876651" sldId="740"/>
        </pc:sldMkLst>
        <pc:spChg chg="mod">
          <ac:chgData name="Indu Sekhar Dantu" userId="4218edbc7ffe59d5" providerId="LiveId" clId="{FD229EBB-28DD-4429-BB10-69A7C2E5AF42}" dt="2022-05-27T06:58:57.455" v="11300" actId="20577"/>
          <ac:spMkLst>
            <pc:docMk/>
            <pc:sldMk cId="3640876651" sldId="740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6:37:19.043" v="10699" actId="20577"/>
        <pc:sldMkLst>
          <pc:docMk/>
          <pc:sldMk cId="542921734" sldId="741"/>
        </pc:sldMkLst>
        <pc:spChg chg="mod">
          <ac:chgData name="Indu Sekhar Dantu" userId="4218edbc7ffe59d5" providerId="LiveId" clId="{FD229EBB-28DD-4429-BB10-69A7C2E5AF42}" dt="2022-05-27T06:37:19.043" v="10699" actId="20577"/>
          <ac:spMkLst>
            <pc:docMk/>
            <pc:sldMk cId="542921734" sldId="741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5:07:41.088" v="8298" actId="113"/>
        <pc:sldMkLst>
          <pc:docMk/>
          <pc:sldMk cId="1208793277" sldId="742"/>
        </pc:sldMkLst>
        <pc:spChg chg="mod">
          <ac:chgData name="Indu Sekhar Dantu" userId="4218edbc7ffe59d5" providerId="LiveId" clId="{FD229EBB-28DD-4429-BB10-69A7C2E5AF42}" dt="2022-05-27T05:07:41.088" v="8298" actId="113"/>
          <ac:spMkLst>
            <pc:docMk/>
            <pc:sldMk cId="1208793277" sldId="742"/>
            <ac:spMk id="6" creationId="{1E67C5CA-1DA6-4C08-AA27-328FF86A088F}"/>
          </ac:spMkLst>
        </pc:spChg>
      </pc:sldChg>
      <pc:sldChg chg="modSp add del mod">
        <pc:chgData name="Indu Sekhar Dantu" userId="4218edbc7ffe59d5" providerId="LiveId" clId="{FD229EBB-28DD-4429-BB10-69A7C2E5AF42}" dt="2022-05-27T03:41:12.758" v="6944" actId="2696"/>
        <pc:sldMkLst>
          <pc:docMk/>
          <pc:sldMk cId="3241123705" sldId="742"/>
        </pc:sldMkLst>
        <pc:spChg chg="mod">
          <ac:chgData name="Indu Sekhar Dantu" userId="4218edbc7ffe59d5" providerId="LiveId" clId="{FD229EBB-28DD-4429-BB10-69A7C2E5AF42}" dt="2022-05-27T03:19:07.218" v="6776" actId="6549"/>
          <ac:spMkLst>
            <pc:docMk/>
            <pc:sldMk cId="3241123705" sldId="742"/>
            <ac:spMk id="6" creationId="{1E67C5CA-1DA6-4C08-AA27-328FF86A088F}"/>
          </ac:spMkLst>
        </pc:spChg>
      </pc:sldChg>
      <pc:sldChg chg="modSp add mod ord">
        <pc:chgData name="Indu Sekhar Dantu" userId="4218edbc7ffe59d5" providerId="LiveId" clId="{FD229EBB-28DD-4429-BB10-69A7C2E5AF42}" dt="2022-05-27T03:23:39.016" v="6888" actId="20577"/>
        <pc:sldMkLst>
          <pc:docMk/>
          <pc:sldMk cId="4142621124" sldId="743"/>
        </pc:sldMkLst>
        <pc:spChg chg="mod">
          <ac:chgData name="Indu Sekhar Dantu" userId="4218edbc7ffe59d5" providerId="LiveId" clId="{FD229EBB-28DD-4429-BB10-69A7C2E5AF42}" dt="2022-05-27T03:23:39.016" v="6888" actId="20577"/>
          <ac:spMkLst>
            <pc:docMk/>
            <pc:sldMk cId="4142621124" sldId="743"/>
            <ac:spMk id="6" creationId="{1E67C5CA-1DA6-4C08-AA27-328FF86A088F}"/>
          </ac:spMkLst>
        </pc:spChg>
      </pc:sldChg>
      <pc:sldChg chg="add del">
        <pc:chgData name="Indu Sekhar Dantu" userId="4218edbc7ffe59d5" providerId="LiveId" clId="{FD229EBB-28DD-4429-BB10-69A7C2E5AF42}" dt="2022-05-27T03:47:42.057" v="7135" actId="47"/>
        <pc:sldMkLst>
          <pc:docMk/>
          <pc:sldMk cId="394344068" sldId="744"/>
        </pc:sldMkLst>
      </pc:sldChg>
      <pc:sldChg chg="modSp add mod">
        <pc:chgData name="Indu Sekhar Dantu" userId="4218edbc7ffe59d5" providerId="LiveId" clId="{FD229EBB-28DD-4429-BB10-69A7C2E5AF42}" dt="2022-05-27T05:09:23.411" v="8346" actId="113"/>
        <pc:sldMkLst>
          <pc:docMk/>
          <pc:sldMk cId="982349371" sldId="745"/>
        </pc:sldMkLst>
        <pc:spChg chg="mod">
          <ac:chgData name="Indu Sekhar Dantu" userId="4218edbc7ffe59d5" providerId="LiveId" clId="{FD229EBB-28DD-4429-BB10-69A7C2E5AF42}" dt="2022-05-27T05:09:23.411" v="8346" actId="113"/>
          <ac:spMkLst>
            <pc:docMk/>
            <pc:sldMk cId="982349371" sldId="745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5:11:25.359" v="8408" actId="5793"/>
        <pc:sldMkLst>
          <pc:docMk/>
          <pc:sldMk cId="1549743617" sldId="746"/>
        </pc:sldMkLst>
        <pc:spChg chg="mod">
          <ac:chgData name="Indu Sekhar Dantu" userId="4218edbc7ffe59d5" providerId="LiveId" clId="{FD229EBB-28DD-4429-BB10-69A7C2E5AF42}" dt="2022-05-27T05:11:25.359" v="8408" actId="5793"/>
          <ac:spMkLst>
            <pc:docMk/>
            <pc:sldMk cId="1549743617" sldId="746"/>
            <ac:spMk id="6" creationId="{1E67C5CA-1DA6-4C08-AA27-328FF86A088F}"/>
          </ac:spMkLst>
        </pc:spChg>
      </pc:sldChg>
      <pc:sldChg chg="addSp delSp modSp add mod">
        <pc:chgData name="Indu Sekhar Dantu" userId="4218edbc7ffe59d5" providerId="LiveId" clId="{FD229EBB-28DD-4429-BB10-69A7C2E5AF42}" dt="2022-05-27T04:03:08.633" v="7866" actId="1035"/>
        <pc:sldMkLst>
          <pc:docMk/>
          <pc:sldMk cId="1419578860" sldId="747"/>
        </pc:sldMkLst>
        <pc:spChg chg="mod">
          <ac:chgData name="Indu Sekhar Dantu" userId="4218edbc7ffe59d5" providerId="LiveId" clId="{FD229EBB-28DD-4429-BB10-69A7C2E5AF42}" dt="2022-05-27T04:02:30.804" v="7821" actId="6549"/>
          <ac:spMkLst>
            <pc:docMk/>
            <pc:sldMk cId="1419578860" sldId="747"/>
            <ac:spMk id="6" creationId="{1E67C5CA-1DA6-4C08-AA27-328FF86A088F}"/>
          </ac:spMkLst>
        </pc:spChg>
        <pc:picChg chg="add mod">
          <ac:chgData name="Indu Sekhar Dantu" userId="4218edbc7ffe59d5" providerId="LiveId" clId="{FD229EBB-28DD-4429-BB10-69A7C2E5AF42}" dt="2022-05-27T04:03:08.633" v="7866" actId="1035"/>
          <ac:picMkLst>
            <pc:docMk/>
            <pc:sldMk cId="1419578860" sldId="747"/>
            <ac:picMk id="2" creationId="{B6B77997-0804-D0DC-3813-CAE8A678808F}"/>
          </ac:picMkLst>
        </pc:picChg>
        <pc:picChg chg="del">
          <ac:chgData name="Indu Sekhar Dantu" userId="4218edbc7ffe59d5" providerId="LiveId" clId="{FD229EBB-28DD-4429-BB10-69A7C2E5AF42}" dt="2022-05-27T04:02:34.078" v="7822" actId="478"/>
          <ac:picMkLst>
            <pc:docMk/>
            <pc:sldMk cId="1419578860" sldId="747"/>
            <ac:picMk id="1026" creationId="{7C3D846F-48C2-1E4F-E5FD-05DC93938B4F}"/>
          </ac:picMkLst>
        </pc:picChg>
      </pc:sldChg>
      <pc:sldChg chg="modSp add mod">
        <pc:chgData name="Indu Sekhar Dantu" userId="4218edbc7ffe59d5" providerId="LiveId" clId="{FD229EBB-28DD-4429-BB10-69A7C2E5AF42}" dt="2022-05-27T05:25:57.517" v="8907" actId="313"/>
        <pc:sldMkLst>
          <pc:docMk/>
          <pc:sldMk cId="2379666052" sldId="748"/>
        </pc:sldMkLst>
        <pc:spChg chg="mod">
          <ac:chgData name="Indu Sekhar Dantu" userId="4218edbc7ffe59d5" providerId="LiveId" clId="{FD229EBB-28DD-4429-BB10-69A7C2E5AF42}" dt="2022-05-27T05:25:57.517" v="8907" actId="313"/>
          <ac:spMkLst>
            <pc:docMk/>
            <pc:sldMk cId="2379666052" sldId="748"/>
            <ac:spMk id="6" creationId="{1E67C5CA-1DA6-4C08-AA27-328FF86A088F}"/>
          </ac:spMkLst>
        </pc:spChg>
      </pc:sldChg>
      <pc:sldChg chg="modSp mod">
        <pc:chgData name="Indu Sekhar Dantu" userId="4218edbc7ffe59d5" providerId="LiveId" clId="{FD229EBB-28DD-4429-BB10-69A7C2E5AF42}" dt="2022-05-27T06:15:12.837" v="10444" actId="207"/>
        <pc:sldMkLst>
          <pc:docMk/>
          <pc:sldMk cId="706452354" sldId="749"/>
        </pc:sldMkLst>
        <pc:spChg chg="mod">
          <ac:chgData name="Indu Sekhar Dantu" userId="4218edbc7ffe59d5" providerId="LiveId" clId="{FD229EBB-28DD-4429-BB10-69A7C2E5AF42}" dt="2022-05-27T06:15:12.837" v="10444" actId="207"/>
          <ac:spMkLst>
            <pc:docMk/>
            <pc:sldMk cId="706452354" sldId="749"/>
            <ac:spMk id="6" creationId="{1E67C5CA-1DA6-4C08-AA27-328FF86A088F}"/>
          </ac:spMkLst>
        </pc:spChg>
      </pc:sldChg>
      <pc:sldChg chg="addSp delSp modSp add mod">
        <pc:chgData name="Indu Sekhar Dantu" userId="4218edbc7ffe59d5" providerId="LiveId" clId="{FD229EBB-28DD-4429-BB10-69A7C2E5AF42}" dt="2022-05-27T05:29:15.813" v="9015" actId="20577"/>
        <pc:sldMkLst>
          <pc:docMk/>
          <pc:sldMk cId="2774229943" sldId="750"/>
        </pc:sldMkLst>
        <pc:spChg chg="mod">
          <ac:chgData name="Indu Sekhar Dantu" userId="4218edbc7ffe59d5" providerId="LiveId" clId="{FD229EBB-28DD-4429-BB10-69A7C2E5AF42}" dt="2022-05-27T05:29:15.813" v="9015" actId="20577"/>
          <ac:spMkLst>
            <pc:docMk/>
            <pc:sldMk cId="2774229943" sldId="750"/>
            <ac:spMk id="6" creationId="{1E67C5CA-1DA6-4C08-AA27-328FF86A088F}"/>
          </ac:spMkLst>
        </pc:spChg>
        <pc:picChg chg="add mod">
          <ac:chgData name="Indu Sekhar Dantu" userId="4218edbc7ffe59d5" providerId="LiveId" clId="{FD229EBB-28DD-4429-BB10-69A7C2E5AF42}" dt="2022-05-27T04:19:12.475" v="8101" actId="1038"/>
          <ac:picMkLst>
            <pc:docMk/>
            <pc:sldMk cId="2774229943" sldId="750"/>
            <ac:picMk id="2050" creationId="{F9E63F85-5439-65B7-3889-C2AB56577D12}"/>
          </ac:picMkLst>
        </pc:picChg>
        <pc:picChg chg="del">
          <ac:chgData name="Indu Sekhar Dantu" userId="4218edbc7ffe59d5" providerId="LiveId" clId="{FD229EBB-28DD-4429-BB10-69A7C2E5AF42}" dt="2022-05-27T04:18:57.652" v="8059" actId="478"/>
          <ac:picMkLst>
            <pc:docMk/>
            <pc:sldMk cId="2774229943" sldId="750"/>
            <ac:picMk id="6146" creationId="{47CDADA4-BFF0-AB3E-F81B-BCAF8786831C}"/>
          </ac:picMkLst>
        </pc:picChg>
      </pc:sldChg>
      <pc:sldChg chg="modSp add mod ord">
        <pc:chgData name="Indu Sekhar Dantu" userId="4218edbc7ffe59d5" providerId="LiveId" clId="{FD229EBB-28DD-4429-BB10-69A7C2E5AF42}" dt="2022-05-27T06:15:01.018" v="10443" actId="207"/>
        <pc:sldMkLst>
          <pc:docMk/>
          <pc:sldMk cId="4214658412" sldId="751"/>
        </pc:sldMkLst>
        <pc:spChg chg="mod">
          <ac:chgData name="Indu Sekhar Dantu" userId="4218edbc7ffe59d5" providerId="LiveId" clId="{FD229EBB-28DD-4429-BB10-69A7C2E5AF42}" dt="2022-05-27T06:15:01.018" v="10443" actId="207"/>
          <ac:spMkLst>
            <pc:docMk/>
            <pc:sldMk cId="4214658412" sldId="751"/>
            <ac:spMk id="6" creationId="{1E67C5CA-1DA6-4C08-AA27-328FF86A088F}"/>
          </ac:spMkLst>
        </pc:spChg>
      </pc:sldChg>
      <pc:sldChg chg="addSp modSp add mod">
        <pc:chgData name="Indu Sekhar Dantu" userId="4218edbc7ffe59d5" providerId="LiveId" clId="{FD229EBB-28DD-4429-BB10-69A7C2E5AF42}" dt="2022-05-27T05:24:41.189" v="8869" actId="20577"/>
        <pc:sldMkLst>
          <pc:docMk/>
          <pc:sldMk cId="2092010853" sldId="752"/>
        </pc:sldMkLst>
        <pc:spChg chg="add mod">
          <ac:chgData name="Indu Sekhar Dantu" userId="4218edbc7ffe59d5" providerId="LiveId" clId="{FD229EBB-28DD-4429-BB10-69A7C2E5AF42}" dt="2022-05-27T05:22:16.957" v="8743" actId="20577"/>
          <ac:spMkLst>
            <pc:docMk/>
            <pc:sldMk cId="2092010853" sldId="752"/>
            <ac:spMk id="2" creationId="{CF6F8B14-E242-3BD1-A59C-383DED94C96B}"/>
          </ac:spMkLst>
        </pc:spChg>
        <pc:spChg chg="mod">
          <ac:chgData name="Indu Sekhar Dantu" userId="4218edbc7ffe59d5" providerId="LiveId" clId="{FD229EBB-28DD-4429-BB10-69A7C2E5AF42}" dt="2022-05-27T05:24:41.189" v="8869" actId="20577"/>
          <ac:spMkLst>
            <pc:docMk/>
            <pc:sldMk cId="2092010853" sldId="752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5:32:03.913" v="9083" actId="6549"/>
        <pc:sldMkLst>
          <pc:docMk/>
          <pc:sldMk cId="2874364981" sldId="753"/>
        </pc:sldMkLst>
        <pc:spChg chg="mod">
          <ac:chgData name="Indu Sekhar Dantu" userId="4218edbc7ffe59d5" providerId="LiveId" clId="{FD229EBB-28DD-4429-BB10-69A7C2E5AF42}" dt="2022-05-27T05:32:03.913" v="9083" actId="6549"/>
          <ac:spMkLst>
            <pc:docMk/>
            <pc:sldMk cId="2874364981" sldId="753"/>
            <ac:spMk id="6" creationId="{1E67C5CA-1DA6-4C08-AA27-328FF86A088F}"/>
          </ac:spMkLst>
        </pc:spChg>
      </pc:sldChg>
      <pc:sldChg chg="modSp add mod">
        <pc:chgData name="Indu Sekhar Dantu" userId="4218edbc7ffe59d5" providerId="LiveId" clId="{FD229EBB-28DD-4429-BB10-69A7C2E5AF42}" dt="2022-05-27T05:53:57.243" v="9955" actId="113"/>
        <pc:sldMkLst>
          <pc:docMk/>
          <pc:sldMk cId="3397987476" sldId="754"/>
        </pc:sldMkLst>
        <pc:spChg chg="mod">
          <ac:chgData name="Indu Sekhar Dantu" userId="4218edbc7ffe59d5" providerId="LiveId" clId="{FD229EBB-28DD-4429-BB10-69A7C2E5AF42}" dt="2022-05-27T05:53:57.243" v="9955" actId="113"/>
          <ac:spMkLst>
            <pc:docMk/>
            <pc:sldMk cId="3397987476" sldId="754"/>
            <ac:spMk id="6" creationId="{1E67C5CA-1DA6-4C08-AA27-328FF86A088F}"/>
          </ac:spMkLst>
        </pc:spChg>
      </pc:sldChg>
      <pc:sldChg chg="del">
        <pc:chgData name="Indu Sekhar Dantu" userId="4218edbc7ffe59d5" providerId="LiveId" clId="{FD229EBB-28DD-4429-BB10-69A7C2E5AF42}" dt="2022-05-24T13:06:39.255" v="256" actId="47"/>
        <pc:sldMkLst>
          <pc:docMk/>
          <pc:sldMk cId="0" sldId="1051"/>
        </pc:sldMkLst>
      </pc:sldChg>
      <pc:sldChg chg="del">
        <pc:chgData name="Indu Sekhar Dantu" userId="4218edbc7ffe59d5" providerId="LiveId" clId="{FD229EBB-28DD-4429-BB10-69A7C2E5AF42}" dt="2022-05-24T13:07:02.772" v="320" actId="47"/>
        <pc:sldMkLst>
          <pc:docMk/>
          <pc:sldMk cId="2156640465" sldId="1052"/>
        </pc:sldMkLst>
      </pc:sldChg>
      <pc:sldChg chg="del">
        <pc:chgData name="Indu Sekhar Dantu" userId="4218edbc7ffe59d5" providerId="LiveId" clId="{FD229EBB-28DD-4429-BB10-69A7C2E5AF42}" dt="2022-05-24T13:07:03.432" v="340" actId="47"/>
        <pc:sldMkLst>
          <pc:docMk/>
          <pc:sldMk cId="3722656188" sldId="1053"/>
        </pc:sldMkLst>
      </pc:sldChg>
      <pc:sldChg chg="del">
        <pc:chgData name="Indu Sekhar Dantu" userId="4218edbc7ffe59d5" providerId="LiveId" clId="{FD229EBB-28DD-4429-BB10-69A7C2E5AF42}" dt="2022-05-24T13:07:08.701" v="391" actId="47"/>
        <pc:sldMkLst>
          <pc:docMk/>
          <pc:sldMk cId="3131508791" sldId="1054"/>
        </pc:sldMkLst>
      </pc:sldChg>
      <pc:sldChg chg="del">
        <pc:chgData name="Indu Sekhar Dantu" userId="4218edbc7ffe59d5" providerId="LiveId" clId="{FD229EBB-28DD-4429-BB10-69A7C2E5AF42}" dt="2022-05-24T13:07:09.838" v="397" actId="47"/>
        <pc:sldMkLst>
          <pc:docMk/>
          <pc:sldMk cId="402789084" sldId="1055"/>
        </pc:sldMkLst>
      </pc:sldChg>
      <pc:sldChg chg="del">
        <pc:chgData name="Indu Sekhar Dantu" userId="4218edbc7ffe59d5" providerId="LiveId" clId="{FD229EBB-28DD-4429-BB10-69A7C2E5AF42}" dt="2022-05-24T13:07:11.151" v="411" actId="47"/>
        <pc:sldMkLst>
          <pc:docMk/>
          <pc:sldMk cId="3661772980" sldId="1056"/>
        </pc:sldMkLst>
      </pc:sldChg>
      <pc:sldMasterChg chg="del delSldLayout">
        <pc:chgData name="Indu Sekhar Dantu" userId="4218edbc7ffe59d5" providerId="LiveId" clId="{FD229EBB-28DD-4429-BB10-69A7C2E5AF42}" dt="2022-05-24T13:06:39.255" v="256" actId="47"/>
        <pc:sldMasterMkLst>
          <pc:docMk/>
          <pc:sldMasterMk cId="1337639524" sldId="2147483673"/>
        </pc:sldMasterMkLst>
        <pc:sldLayoutChg chg="del">
          <pc:chgData name="Indu Sekhar Dantu" userId="4218edbc7ffe59d5" providerId="LiveId" clId="{FD229EBB-28DD-4429-BB10-69A7C2E5AF42}" dt="2022-05-24T13:06:39.255" v="256" actId="47"/>
          <pc:sldLayoutMkLst>
            <pc:docMk/>
            <pc:sldMasterMk cId="1337639524" sldId="2147483673"/>
            <pc:sldLayoutMk cId="722469686" sldId="2147483674"/>
          </pc:sldLayoutMkLst>
        </pc:sldLayoutChg>
        <pc:sldLayoutChg chg="del">
          <pc:chgData name="Indu Sekhar Dantu" userId="4218edbc7ffe59d5" providerId="LiveId" clId="{FD229EBB-28DD-4429-BB10-69A7C2E5AF42}" dt="2022-05-24T13:06:39.255" v="256" actId="47"/>
          <pc:sldLayoutMkLst>
            <pc:docMk/>
            <pc:sldMasterMk cId="1337639524" sldId="2147483673"/>
            <pc:sldLayoutMk cId="3415399566" sldId="2147483675"/>
          </pc:sldLayoutMkLst>
        </pc:sldLayoutChg>
        <pc:sldLayoutChg chg="del">
          <pc:chgData name="Indu Sekhar Dantu" userId="4218edbc7ffe59d5" providerId="LiveId" clId="{FD229EBB-28DD-4429-BB10-69A7C2E5AF42}" dt="2022-05-24T13:06:39.255" v="256" actId="47"/>
          <pc:sldLayoutMkLst>
            <pc:docMk/>
            <pc:sldMasterMk cId="1337639524" sldId="2147483673"/>
            <pc:sldLayoutMk cId="875752657" sldId="2147483676"/>
          </pc:sldLayoutMkLst>
        </pc:sldLayoutChg>
        <pc:sldLayoutChg chg="del">
          <pc:chgData name="Indu Sekhar Dantu" userId="4218edbc7ffe59d5" providerId="LiveId" clId="{FD229EBB-28DD-4429-BB10-69A7C2E5AF42}" dt="2022-05-24T13:06:39.255" v="256" actId="47"/>
          <pc:sldLayoutMkLst>
            <pc:docMk/>
            <pc:sldMasterMk cId="1337639524" sldId="2147483673"/>
            <pc:sldLayoutMk cId="1710648087" sldId="2147483677"/>
          </pc:sldLayoutMkLst>
        </pc:sldLayoutChg>
        <pc:sldLayoutChg chg="del">
          <pc:chgData name="Indu Sekhar Dantu" userId="4218edbc7ffe59d5" providerId="LiveId" clId="{FD229EBB-28DD-4429-BB10-69A7C2E5AF42}" dt="2022-05-24T13:06:39.255" v="256" actId="47"/>
          <pc:sldLayoutMkLst>
            <pc:docMk/>
            <pc:sldMasterMk cId="1337639524" sldId="2147483673"/>
            <pc:sldLayoutMk cId="2145578918" sldId="2147483678"/>
          </pc:sldLayoutMkLst>
        </pc:sldLayoutChg>
        <pc:sldLayoutChg chg="del">
          <pc:chgData name="Indu Sekhar Dantu" userId="4218edbc7ffe59d5" providerId="LiveId" clId="{FD229EBB-28DD-4429-BB10-69A7C2E5AF42}" dt="2022-05-24T13:06:39.255" v="256" actId="47"/>
          <pc:sldLayoutMkLst>
            <pc:docMk/>
            <pc:sldMasterMk cId="1337639524" sldId="2147483673"/>
            <pc:sldLayoutMk cId="3908776071" sldId="2147483679"/>
          </pc:sldLayoutMkLst>
        </pc:sldLayoutChg>
        <pc:sldLayoutChg chg="del">
          <pc:chgData name="Indu Sekhar Dantu" userId="4218edbc7ffe59d5" providerId="LiveId" clId="{FD229EBB-28DD-4429-BB10-69A7C2E5AF42}" dt="2022-05-24T13:06:39.255" v="256" actId="47"/>
          <pc:sldLayoutMkLst>
            <pc:docMk/>
            <pc:sldMasterMk cId="1337639524" sldId="2147483673"/>
            <pc:sldLayoutMk cId="581967859" sldId="2147483680"/>
          </pc:sldLayoutMkLst>
        </pc:sldLayoutChg>
        <pc:sldLayoutChg chg="del">
          <pc:chgData name="Indu Sekhar Dantu" userId="4218edbc7ffe59d5" providerId="LiveId" clId="{FD229EBB-28DD-4429-BB10-69A7C2E5AF42}" dt="2022-05-24T13:06:39.255" v="256" actId="47"/>
          <pc:sldLayoutMkLst>
            <pc:docMk/>
            <pc:sldMasterMk cId="1337639524" sldId="2147483673"/>
            <pc:sldLayoutMk cId="3290271871" sldId="2147483681"/>
          </pc:sldLayoutMkLst>
        </pc:sldLayoutChg>
        <pc:sldLayoutChg chg="del">
          <pc:chgData name="Indu Sekhar Dantu" userId="4218edbc7ffe59d5" providerId="LiveId" clId="{FD229EBB-28DD-4429-BB10-69A7C2E5AF42}" dt="2022-05-24T13:06:39.255" v="256" actId="47"/>
          <pc:sldLayoutMkLst>
            <pc:docMk/>
            <pc:sldMasterMk cId="1337639524" sldId="2147483673"/>
            <pc:sldLayoutMk cId="3633127277" sldId="2147483682"/>
          </pc:sldLayoutMkLst>
        </pc:sldLayoutChg>
        <pc:sldLayoutChg chg="del">
          <pc:chgData name="Indu Sekhar Dantu" userId="4218edbc7ffe59d5" providerId="LiveId" clId="{FD229EBB-28DD-4429-BB10-69A7C2E5AF42}" dt="2022-05-24T13:06:39.255" v="256" actId="47"/>
          <pc:sldLayoutMkLst>
            <pc:docMk/>
            <pc:sldMasterMk cId="1337639524" sldId="2147483673"/>
            <pc:sldLayoutMk cId="44561559" sldId="2147483683"/>
          </pc:sldLayoutMkLst>
        </pc:sldLayoutChg>
        <pc:sldLayoutChg chg="del">
          <pc:chgData name="Indu Sekhar Dantu" userId="4218edbc7ffe59d5" providerId="LiveId" clId="{FD229EBB-28DD-4429-BB10-69A7C2E5AF42}" dt="2022-05-24T13:06:39.255" v="256" actId="47"/>
          <pc:sldLayoutMkLst>
            <pc:docMk/>
            <pc:sldMasterMk cId="1337639524" sldId="2147483673"/>
            <pc:sldLayoutMk cId="1678043942" sldId="2147483684"/>
          </pc:sldLayoutMkLst>
        </pc:sldLayoutChg>
      </pc:sldMasterChg>
    </pc:docChg>
  </pc:docChgLst>
  <pc:docChgLst>
    <pc:chgData name="Indu Sekhar Dantu" userId="4218edbc7ffe59d5" providerId="LiveId" clId="{1FCDC9E2-7EFC-45AB-996A-18837B102865}"/>
    <pc:docChg chg="undo redo custSel addSld delSld modSld">
      <pc:chgData name="Indu Sekhar Dantu" userId="4218edbc7ffe59d5" providerId="LiveId" clId="{1FCDC9E2-7EFC-45AB-996A-18837B102865}" dt="2021-01-13T01:50:52.998" v="13403" actId="6549"/>
      <pc:docMkLst>
        <pc:docMk/>
      </pc:docMkLst>
      <pc:sldChg chg="modSp mod">
        <pc:chgData name="Indu Sekhar Dantu" userId="4218edbc7ffe59d5" providerId="LiveId" clId="{1FCDC9E2-7EFC-45AB-996A-18837B102865}" dt="2021-01-06T08:56:05.938" v="13369" actId="14100"/>
        <pc:sldMkLst>
          <pc:docMk/>
          <pc:sldMk cId="2475805559" sldId="257"/>
        </pc:sldMkLst>
        <pc:spChg chg="mod">
          <ac:chgData name="Indu Sekhar Dantu" userId="4218edbc7ffe59d5" providerId="LiveId" clId="{1FCDC9E2-7EFC-45AB-996A-18837B102865}" dt="2021-01-06T08:55:02.657" v="13354" actId="313"/>
          <ac:spMkLst>
            <pc:docMk/>
            <pc:sldMk cId="2475805559" sldId="257"/>
            <ac:spMk id="2" creationId="{1C21E816-31F5-48BB-BD02-D15F2F18B48A}"/>
          </ac:spMkLst>
        </pc:spChg>
        <pc:spChg chg="mod">
          <ac:chgData name="Indu Sekhar Dantu" userId="4218edbc7ffe59d5" providerId="LiveId" clId="{1FCDC9E2-7EFC-45AB-996A-18837B102865}" dt="2021-01-06T08:56:05.938" v="13369" actId="14100"/>
          <ac:spMkLst>
            <pc:docMk/>
            <pc:sldMk cId="2475805559" sldId="257"/>
            <ac:spMk id="3" creationId="{835D6E6B-3353-491C-A3C6-F278D6CED8B3}"/>
          </ac:spMkLst>
        </pc:spChg>
      </pc:sldChg>
      <pc:sldChg chg="modSp del mod">
        <pc:chgData name="Indu Sekhar Dantu" userId="4218edbc7ffe59d5" providerId="LiveId" clId="{1FCDC9E2-7EFC-45AB-996A-18837B102865}" dt="2021-01-04T10:47:39.996" v="5494" actId="2696"/>
        <pc:sldMkLst>
          <pc:docMk/>
          <pc:sldMk cId="0" sldId="263"/>
        </pc:sldMkLst>
        <pc:spChg chg="mod">
          <ac:chgData name="Indu Sekhar Dantu" userId="4218edbc7ffe59d5" providerId="LiveId" clId="{1FCDC9E2-7EFC-45AB-996A-18837B102865}" dt="2021-01-04T10:02:24.015" v="1470" actId="20577"/>
          <ac:spMkLst>
            <pc:docMk/>
            <pc:sldMk cId="0" sldId="263"/>
            <ac:spMk id="6" creationId="{7BC002E6-B841-497C-94B1-BA6F254C9F26}"/>
          </ac:spMkLst>
        </pc:spChg>
        <pc:spChg chg="mod">
          <ac:chgData name="Indu Sekhar Dantu" userId="4218edbc7ffe59d5" providerId="LiveId" clId="{1FCDC9E2-7EFC-45AB-996A-18837B102865}" dt="2021-01-04T10:47:20.135" v="5493" actId="20577"/>
          <ac:spMkLst>
            <pc:docMk/>
            <pc:sldMk cId="0" sldId="263"/>
            <ac:spMk id="32770" creationId="{5F085110-9301-45C1-96C6-06CAF2E92CAB}"/>
          </ac:spMkLst>
        </pc:spChg>
      </pc:sldChg>
      <pc:sldChg chg="modSp mod">
        <pc:chgData name="Indu Sekhar Dantu" userId="4218edbc7ffe59d5" providerId="LiveId" clId="{1FCDC9E2-7EFC-45AB-996A-18837B102865}" dt="2021-01-13T01:47:54.051" v="13380" actId="20577"/>
        <pc:sldMkLst>
          <pc:docMk/>
          <pc:sldMk cId="0" sldId="265"/>
        </pc:sldMkLst>
        <pc:spChg chg="mod">
          <ac:chgData name="Indu Sekhar Dantu" userId="4218edbc7ffe59d5" providerId="LiveId" clId="{1FCDC9E2-7EFC-45AB-996A-18837B102865}" dt="2021-01-04T10:32:42.793" v="5278" actId="20577"/>
          <ac:spMkLst>
            <pc:docMk/>
            <pc:sldMk cId="0" sldId="265"/>
            <ac:spMk id="6" creationId="{116293B6-5787-497A-8975-A43A7F002A96}"/>
          </ac:spMkLst>
        </pc:spChg>
        <pc:spChg chg="mod">
          <ac:chgData name="Indu Sekhar Dantu" userId="4218edbc7ffe59d5" providerId="LiveId" clId="{1FCDC9E2-7EFC-45AB-996A-18837B102865}" dt="2021-01-13T01:47:54.051" v="13380" actId="20577"/>
          <ac:spMkLst>
            <pc:docMk/>
            <pc:sldMk cId="0" sldId="265"/>
            <ac:spMk id="33794" creationId="{705D55CB-6D74-4BC9-A953-8B20B99B083E}"/>
          </ac:spMkLst>
        </pc:spChg>
      </pc:sldChg>
      <pc:sldChg chg="modSp mod">
        <pc:chgData name="Indu Sekhar Dantu" userId="4218edbc7ffe59d5" providerId="LiveId" clId="{1FCDC9E2-7EFC-45AB-996A-18837B102865}" dt="2021-01-13T01:48:18.240" v="13382" actId="6549"/>
        <pc:sldMkLst>
          <pc:docMk/>
          <pc:sldMk cId="0" sldId="266"/>
        </pc:sldMkLst>
        <pc:spChg chg="mod">
          <ac:chgData name="Indu Sekhar Dantu" userId="4218edbc7ffe59d5" providerId="LiveId" clId="{1FCDC9E2-7EFC-45AB-996A-18837B102865}" dt="2021-01-04T10:02:54.529" v="1552" actId="1036"/>
          <ac:spMkLst>
            <pc:docMk/>
            <pc:sldMk cId="0" sldId="266"/>
            <ac:spMk id="21506" creationId="{EC30FD35-4EC4-4D73-97E8-092C7F75AFAD}"/>
          </ac:spMkLst>
        </pc:spChg>
        <pc:spChg chg="mod">
          <ac:chgData name="Indu Sekhar Dantu" userId="4218edbc7ffe59d5" providerId="LiveId" clId="{1FCDC9E2-7EFC-45AB-996A-18837B102865}" dt="2021-01-13T01:48:18.240" v="13382" actId="6549"/>
          <ac:spMkLst>
            <pc:docMk/>
            <pc:sldMk cId="0" sldId="266"/>
            <ac:spMk id="34819" creationId="{A754E31D-628A-48AE-86AC-BF5F031C8513}"/>
          </ac:spMkLst>
        </pc:spChg>
      </pc:sldChg>
      <pc:sldChg chg="modSp mod">
        <pc:chgData name="Indu Sekhar Dantu" userId="4218edbc7ffe59d5" providerId="LiveId" clId="{1FCDC9E2-7EFC-45AB-996A-18837B102865}" dt="2021-01-13T01:49:33.284" v="13396" actId="6549"/>
        <pc:sldMkLst>
          <pc:docMk/>
          <pc:sldMk cId="0" sldId="267"/>
        </pc:sldMkLst>
        <pc:spChg chg="mod">
          <ac:chgData name="Indu Sekhar Dantu" userId="4218edbc7ffe59d5" providerId="LiveId" clId="{1FCDC9E2-7EFC-45AB-996A-18837B102865}" dt="2021-01-04T10:03:11.609" v="1621" actId="1037"/>
          <ac:spMkLst>
            <pc:docMk/>
            <pc:sldMk cId="0" sldId="267"/>
            <ac:spMk id="22530" creationId="{F71C184C-C41A-4D46-950A-DD22BA9E1327}"/>
          </ac:spMkLst>
        </pc:spChg>
        <pc:spChg chg="mod">
          <ac:chgData name="Indu Sekhar Dantu" userId="4218edbc7ffe59d5" providerId="LiveId" clId="{1FCDC9E2-7EFC-45AB-996A-18837B102865}" dt="2021-01-13T01:49:33.284" v="13396" actId="6549"/>
          <ac:spMkLst>
            <pc:docMk/>
            <pc:sldMk cId="0" sldId="267"/>
            <ac:spMk id="37891" creationId="{109045AA-ED72-45F6-8B4F-11DD0AC9968B}"/>
          </ac:spMkLst>
        </pc:spChg>
      </pc:sldChg>
      <pc:sldChg chg="modSp mod">
        <pc:chgData name="Indu Sekhar Dantu" userId="4218edbc7ffe59d5" providerId="LiveId" clId="{1FCDC9E2-7EFC-45AB-996A-18837B102865}" dt="2021-01-05T07:47:51.659" v="13296" actId="6549"/>
        <pc:sldMkLst>
          <pc:docMk/>
          <pc:sldMk cId="0" sldId="269"/>
        </pc:sldMkLst>
        <pc:spChg chg="mod">
          <ac:chgData name="Indu Sekhar Dantu" userId="4218edbc7ffe59d5" providerId="LiveId" clId="{1FCDC9E2-7EFC-45AB-996A-18837B102865}" dt="2021-01-04T10:32:34.335" v="5276" actId="20577"/>
          <ac:spMkLst>
            <pc:docMk/>
            <pc:sldMk cId="0" sldId="269"/>
            <ac:spMk id="24578" creationId="{1B0CAE05-2214-4903-8C2F-F9DE1A824F43}"/>
          </ac:spMkLst>
        </pc:spChg>
        <pc:spChg chg="mod">
          <ac:chgData name="Indu Sekhar Dantu" userId="4218edbc7ffe59d5" providerId="LiveId" clId="{1FCDC9E2-7EFC-45AB-996A-18837B102865}" dt="2021-01-05T07:47:51.659" v="13296" actId="6549"/>
          <ac:spMkLst>
            <pc:docMk/>
            <pc:sldMk cId="0" sldId="269"/>
            <ac:spMk id="28675" creationId="{63653A39-3F24-468E-B835-E8519B4D3C64}"/>
          </ac:spMkLst>
        </pc:spChg>
      </pc:sldChg>
      <pc:sldChg chg="modSp mod">
        <pc:chgData name="Indu Sekhar Dantu" userId="4218edbc7ffe59d5" providerId="LiveId" clId="{1FCDC9E2-7EFC-45AB-996A-18837B102865}" dt="2021-01-13T01:50:20.134" v="13400" actId="6549"/>
        <pc:sldMkLst>
          <pc:docMk/>
          <pc:sldMk cId="0" sldId="270"/>
        </pc:sldMkLst>
        <pc:spChg chg="mod">
          <ac:chgData name="Indu Sekhar Dantu" userId="4218edbc7ffe59d5" providerId="LiveId" clId="{1FCDC9E2-7EFC-45AB-996A-18837B102865}" dt="2021-01-04T10:32:23.987" v="5268" actId="20577"/>
          <ac:spMkLst>
            <pc:docMk/>
            <pc:sldMk cId="0" sldId="270"/>
            <ac:spMk id="6" creationId="{274D956B-9297-4C98-BCD7-49A064D544CC}"/>
          </ac:spMkLst>
        </pc:spChg>
        <pc:spChg chg="mod">
          <ac:chgData name="Indu Sekhar Dantu" userId="4218edbc7ffe59d5" providerId="LiveId" clId="{1FCDC9E2-7EFC-45AB-996A-18837B102865}" dt="2021-01-13T01:50:20.134" v="13400" actId="6549"/>
          <ac:spMkLst>
            <pc:docMk/>
            <pc:sldMk cId="0" sldId="270"/>
            <ac:spMk id="37890" creationId="{44A3E7CD-2072-4095-B746-E07D86E2FE93}"/>
          </ac:spMkLst>
        </pc:spChg>
      </pc:sldChg>
      <pc:sldChg chg="modSp mod">
        <pc:chgData name="Indu Sekhar Dantu" userId="4218edbc7ffe59d5" providerId="LiveId" clId="{1FCDC9E2-7EFC-45AB-996A-18837B102865}" dt="2021-01-13T01:50:47.842" v="13402" actId="6549"/>
        <pc:sldMkLst>
          <pc:docMk/>
          <pc:sldMk cId="0" sldId="271"/>
        </pc:sldMkLst>
        <pc:spChg chg="mod">
          <ac:chgData name="Indu Sekhar Dantu" userId="4218edbc7ffe59d5" providerId="LiveId" clId="{1FCDC9E2-7EFC-45AB-996A-18837B102865}" dt="2021-01-13T01:50:47.842" v="13402" actId="6549"/>
          <ac:spMkLst>
            <pc:docMk/>
            <pc:sldMk cId="0" sldId="271"/>
            <ac:spMk id="22531" creationId="{0AF44828-D77D-4E7E-8A92-02AFF56661B3}"/>
          </ac:spMkLst>
        </pc:spChg>
        <pc:spChg chg="mod">
          <ac:chgData name="Indu Sekhar Dantu" userId="4218edbc7ffe59d5" providerId="LiveId" clId="{1FCDC9E2-7EFC-45AB-996A-18837B102865}" dt="2021-01-04T10:32:17.413" v="5262" actId="20577"/>
          <ac:spMkLst>
            <pc:docMk/>
            <pc:sldMk cId="0" sldId="271"/>
            <ac:spMk id="26626" creationId="{0358E8FD-96B7-4928-BD1E-6B54CA542A38}"/>
          </ac:spMkLst>
        </pc:spChg>
      </pc:sldChg>
      <pc:sldChg chg="modSp mod">
        <pc:chgData name="Indu Sekhar Dantu" userId="4218edbc7ffe59d5" providerId="LiveId" clId="{1FCDC9E2-7EFC-45AB-996A-18837B102865}" dt="2021-01-05T03:17:34.874" v="10232" actId="5793"/>
        <pc:sldMkLst>
          <pc:docMk/>
          <pc:sldMk cId="0" sldId="272"/>
        </pc:sldMkLst>
        <pc:spChg chg="mod">
          <ac:chgData name="Indu Sekhar Dantu" userId="4218edbc7ffe59d5" providerId="LiveId" clId="{1FCDC9E2-7EFC-45AB-996A-18837B102865}" dt="2021-01-04T10:05:31.497" v="1929" actId="1037"/>
          <ac:spMkLst>
            <pc:docMk/>
            <pc:sldMk cId="0" sldId="272"/>
            <ac:spMk id="29698" creationId="{44A109C9-E489-4EE0-B86D-58F0219F36E1}"/>
          </ac:spMkLst>
        </pc:spChg>
        <pc:spChg chg="mod">
          <ac:chgData name="Indu Sekhar Dantu" userId="4218edbc7ffe59d5" providerId="LiveId" clId="{1FCDC9E2-7EFC-45AB-996A-18837B102865}" dt="2021-01-05T03:17:34.874" v="10232" actId="5793"/>
          <ac:spMkLst>
            <pc:docMk/>
            <pc:sldMk cId="0" sldId="272"/>
            <ac:spMk id="41987" creationId="{B5DD915B-BE07-41FB-856F-52E76827D288}"/>
          </ac:spMkLst>
        </pc:spChg>
      </pc:sldChg>
      <pc:sldChg chg="modSp mod">
        <pc:chgData name="Indu Sekhar Dantu" userId="4218edbc7ffe59d5" providerId="LiveId" clId="{1FCDC9E2-7EFC-45AB-996A-18837B102865}" dt="2021-01-05T03:24:40.997" v="10285" actId="115"/>
        <pc:sldMkLst>
          <pc:docMk/>
          <pc:sldMk cId="0" sldId="273"/>
        </pc:sldMkLst>
        <pc:spChg chg="mod">
          <ac:chgData name="Indu Sekhar Dantu" userId="4218edbc7ffe59d5" providerId="LiveId" clId="{1FCDC9E2-7EFC-45AB-996A-18837B102865}" dt="2021-01-04T10:05:48.664" v="1987" actId="1038"/>
          <ac:spMkLst>
            <pc:docMk/>
            <pc:sldMk cId="0" sldId="273"/>
            <ac:spMk id="30722" creationId="{FAB8FC3E-EEF4-4138-9D37-4D08DA75C886}"/>
          </ac:spMkLst>
        </pc:spChg>
        <pc:spChg chg="mod">
          <ac:chgData name="Indu Sekhar Dantu" userId="4218edbc7ffe59d5" providerId="LiveId" clId="{1FCDC9E2-7EFC-45AB-996A-18837B102865}" dt="2021-01-05T03:24:40.997" v="10285" actId="115"/>
          <ac:spMkLst>
            <pc:docMk/>
            <pc:sldMk cId="0" sldId="273"/>
            <ac:spMk id="43011" creationId="{9F06F667-F626-4C9D-9A67-63F4AC4CA61D}"/>
          </ac:spMkLst>
        </pc:spChg>
      </pc:sldChg>
      <pc:sldChg chg="modSp mod">
        <pc:chgData name="Indu Sekhar Dantu" userId="4218edbc7ffe59d5" providerId="LiveId" clId="{1FCDC9E2-7EFC-45AB-996A-18837B102865}" dt="2021-01-05T03:30:00.275" v="10564" actId="115"/>
        <pc:sldMkLst>
          <pc:docMk/>
          <pc:sldMk cId="0" sldId="275"/>
        </pc:sldMkLst>
        <pc:spChg chg="mod">
          <ac:chgData name="Indu Sekhar Dantu" userId="4218edbc7ffe59d5" providerId="LiveId" clId="{1FCDC9E2-7EFC-45AB-996A-18837B102865}" dt="2021-01-05T03:30:00.275" v="10564" actId="115"/>
          <ac:spMkLst>
            <pc:docMk/>
            <pc:sldMk cId="0" sldId="275"/>
            <ac:spMk id="28675" creationId="{8223CEB6-F768-40AF-B00D-378A2281F751}"/>
          </ac:spMkLst>
        </pc:spChg>
        <pc:spChg chg="mod">
          <ac:chgData name="Indu Sekhar Dantu" userId="4218edbc7ffe59d5" providerId="LiveId" clId="{1FCDC9E2-7EFC-45AB-996A-18837B102865}" dt="2021-01-04T10:31:43.169" v="5241" actId="20577"/>
          <ac:spMkLst>
            <pc:docMk/>
            <pc:sldMk cId="0" sldId="275"/>
            <ac:spMk id="33794" creationId="{00D9872D-5562-403B-B98C-4CF03158952B}"/>
          </ac:spMkLst>
        </pc:spChg>
      </pc:sldChg>
      <pc:sldChg chg="modSp mod">
        <pc:chgData name="Indu Sekhar Dantu" userId="4218edbc7ffe59d5" providerId="LiveId" clId="{1FCDC9E2-7EFC-45AB-996A-18837B102865}" dt="2021-01-05T03:35:46.072" v="10620" actId="115"/>
        <pc:sldMkLst>
          <pc:docMk/>
          <pc:sldMk cId="0" sldId="276"/>
        </pc:sldMkLst>
        <pc:spChg chg="mod">
          <ac:chgData name="Indu Sekhar Dantu" userId="4218edbc7ffe59d5" providerId="LiveId" clId="{1FCDC9E2-7EFC-45AB-996A-18837B102865}" dt="2021-01-04T10:31:32.897" v="5234" actId="20577"/>
          <ac:spMkLst>
            <pc:docMk/>
            <pc:sldMk cId="0" sldId="276"/>
            <ac:spMk id="34818" creationId="{E574522A-B7E2-4145-B203-141A332B2186}"/>
          </ac:spMkLst>
        </pc:spChg>
        <pc:spChg chg="mod">
          <ac:chgData name="Indu Sekhar Dantu" userId="4218edbc7ffe59d5" providerId="LiveId" clId="{1FCDC9E2-7EFC-45AB-996A-18837B102865}" dt="2021-01-05T03:35:46.072" v="10620" actId="115"/>
          <ac:spMkLst>
            <pc:docMk/>
            <pc:sldMk cId="0" sldId="276"/>
            <ac:spMk id="46083" creationId="{6FE79846-7E5D-4141-9F2B-53480182463E}"/>
          </ac:spMkLst>
        </pc:spChg>
      </pc:sldChg>
      <pc:sldChg chg="modSp mod">
        <pc:chgData name="Indu Sekhar Dantu" userId="4218edbc7ffe59d5" providerId="LiveId" clId="{1FCDC9E2-7EFC-45AB-996A-18837B102865}" dt="2021-01-04T10:06:06.103" v="2037" actId="1037"/>
        <pc:sldMkLst>
          <pc:docMk/>
          <pc:sldMk cId="0" sldId="277"/>
        </pc:sldMkLst>
        <pc:spChg chg="mod">
          <ac:chgData name="Indu Sekhar Dantu" userId="4218edbc7ffe59d5" providerId="LiveId" clId="{1FCDC9E2-7EFC-45AB-996A-18837B102865}" dt="2021-01-04T10:06:06.103" v="2037" actId="1037"/>
          <ac:spMkLst>
            <pc:docMk/>
            <pc:sldMk cId="0" sldId="277"/>
            <ac:spMk id="32770" creationId="{76EA53B5-E647-43F7-A54A-46B945611890}"/>
          </ac:spMkLst>
        </pc:spChg>
        <pc:graphicFrameChg chg="mod">
          <ac:chgData name="Indu Sekhar Dantu" userId="4218edbc7ffe59d5" providerId="LiveId" clId="{1FCDC9E2-7EFC-45AB-996A-18837B102865}" dt="2021-01-04T08:40:03.932" v="31" actId="14100"/>
          <ac:graphicFrameMkLst>
            <pc:docMk/>
            <pc:sldMk cId="0" sldId="277"/>
            <ac:graphicFrameMk id="44035" creationId="{D94F327C-C869-478E-BA8C-FD7D1575B02B}"/>
          </ac:graphicFrameMkLst>
        </pc:graphicFrameChg>
      </pc:sldChg>
      <pc:sldChg chg="modSp mod">
        <pc:chgData name="Indu Sekhar Dantu" userId="4218edbc7ffe59d5" providerId="LiveId" clId="{1FCDC9E2-7EFC-45AB-996A-18837B102865}" dt="2021-01-05T03:38:48.409" v="10728" actId="20577"/>
        <pc:sldMkLst>
          <pc:docMk/>
          <pc:sldMk cId="0" sldId="278"/>
        </pc:sldMkLst>
        <pc:spChg chg="mod">
          <ac:chgData name="Indu Sekhar Dantu" userId="4218edbc7ffe59d5" providerId="LiveId" clId="{1FCDC9E2-7EFC-45AB-996A-18837B102865}" dt="2021-01-04T10:31:26.792" v="5228" actId="6549"/>
          <ac:spMkLst>
            <pc:docMk/>
            <pc:sldMk cId="0" sldId="278"/>
            <ac:spMk id="35842" creationId="{BE536DAE-EEC1-41BA-89B3-04819D0A572A}"/>
          </ac:spMkLst>
        </pc:spChg>
        <pc:spChg chg="mod">
          <ac:chgData name="Indu Sekhar Dantu" userId="4218edbc7ffe59d5" providerId="LiveId" clId="{1FCDC9E2-7EFC-45AB-996A-18837B102865}" dt="2021-01-05T03:38:48.409" v="10728" actId="20577"/>
          <ac:spMkLst>
            <pc:docMk/>
            <pc:sldMk cId="0" sldId="278"/>
            <ac:spMk id="47107" creationId="{ABC97945-4312-4163-9EEA-B9E094208E7A}"/>
          </ac:spMkLst>
        </pc:spChg>
      </pc:sldChg>
      <pc:sldChg chg="modSp mod">
        <pc:chgData name="Indu Sekhar Dantu" userId="4218edbc7ffe59d5" providerId="LiveId" clId="{1FCDC9E2-7EFC-45AB-996A-18837B102865}" dt="2021-01-05T03:40:30.859" v="10750" actId="313"/>
        <pc:sldMkLst>
          <pc:docMk/>
          <pc:sldMk cId="0" sldId="279"/>
        </pc:sldMkLst>
        <pc:spChg chg="mod">
          <ac:chgData name="Indu Sekhar Dantu" userId="4218edbc7ffe59d5" providerId="LiveId" clId="{1FCDC9E2-7EFC-45AB-996A-18837B102865}" dt="2021-01-04T10:31:20.480" v="5222" actId="20577"/>
          <ac:spMkLst>
            <pc:docMk/>
            <pc:sldMk cId="0" sldId="279"/>
            <ac:spMk id="38914" creationId="{A001DAED-4935-481C-8255-62DF7101A49F}"/>
          </ac:spMkLst>
        </pc:spChg>
        <pc:spChg chg="mod">
          <ac:chgData name="Indu Sekhar Dantu" userId="4218edbc7ffe59d5" providerId="LiveId" clId="{1FCDC9E2-7EFC-45AB-996A-18837B102865}" dt="2021-01-05T03:40:30.859" v="10750" actId="313"/>
          <ac:spMkLst>
            <pc:docMk/>
            <pc:sldMk cId="0" sldId="279"/>
            <ac:spMk id="48131" creationId="{4809CD58-9F8B-43E6-AAF6-3D24A9985FFD}"/>
          </ac:spMkLst>
        </pc:spChg>
      </pc:sldChg>
      <pc:sldChg chg="modSp mod">
        <pc:chgData name="Indu Sekhar Dantu" userId="4218edbc7ffe59d5" providerId="LiveId" clId="{1FCDC9E2-7EFC-45AB-996A-18837B102865}" dt="2021-01-05T03:43:04.381" v="10907" actId="27636"/>
        <pc:sldMkLst>
          <pc:docMk/>
          <pc:sldMk cId="0" sldId="280"/>
        </pc:sldMkLst>
        <pc:spChg chg="mod">
          <ac:chgData name="Indu Sekhar Dantu" userId="4218edbc7ffe59d5" providerId="LiveId" clId="{1FCDC9E2-7EFC-45AB-996A-18837B102865}" dt="2021-01-05T03:43:04.381" v="10907" actId="27636"/>
          <ac:spMkLst>
            <pc:docMk/>
            <pc:sldMk cId="0" sldId="280"/>
            <ac:spMk id="32771" creationId="{309B3034-271A-4341-BFFC-6D3826ECB4C2}"/>
          </ac:spMkLst>
        </pc:spChg>
        <pc:spChg chg="mod">
          <ac:chgData name="Indu Sekhar Dantu" userId="4218edbc7ffe59d5" providerId="LiveId" clId="{1FCDC9E2-7EFC-45AB-996A-18837B102865}" dt="2021-01-04T10:31:14.880" v="5214" actId="20577"/>
          <ac:spMkLst>
            <pc:docMk/>
            <pc:sldMk cId="0" sldId="280"/>
            <ac:spMk id="37890" creationId="{893353B2-6D76-4BD9-A3DE-DB0D9DFB974D}"/>
          </ac:spMkLst>
        </pc:spChg>
      </pc:sldChg>
      <pc:sldChg chg="modSp mod">
        <pc:chgData name="Indu Sekhar Dantu" userId="4218edbc7ffe59d5" providerId="LiveId" clId="{1FCDC9E2-7EFC-45AB-996A-18837B102865}" dt="2021-01-05T03:43:43.163" v="10915" actId="115"/>
        <pc:sldMkLst>
          <pc:docMk/>
          <pc:sldMk cId="0" sldId="281"/>
        </pc:sldMkLst>
        <pc:spChg chg="mod">
          <ac:chgData name="Indu Sekhar Dantu" userId="4218edbc7ffe59d5" providerId="LiveId" clId="{1FCDC9E2-7EFC-45AB-996A-18837B102865}" dt="2021-01-04T10:31:08.058" v="5208" actId="20577"/>
          <ac:spMkLst>
            <pc:docMk/>
            <pc:sldMk cId="0" sldId="281"/>
            <ac:spMk id="38914" creationId="{923D8A67-4579-44E8-BB76-8DB010C49E5F}"/>
          </ac:spMkLst>
        </pc:spChg>
        <pc:spChg chg="mod">
          <ac:chgData name="Indu Sekhar Dantu" userId="4218edbc7ffe59d5" providerId="LiveId" clId="{1FCDC9E2-7EFC-45AB-996A-18837B102865}" dt="2021-01-05T03:43:43.163" v="10915" actId="115"/>
          <ac:spMkLst>
            <pc:docMk/>
            <pc:sldMk cId="0" sldId="281"/>
            <ac:spMk id="50179" creationId="{0CE60187-DE94-4E9E-B398-B6A73470D33F}"/>
          </ac:spMkLst>
        </pc:spChg>
      </pc:sldChg>
      <pc:sldChg chg="modSp mod">
        <pc:chgData name="Indu Sekhar Dantu" userId="4218edbc7ffe59d5" providerId="LiveId" clId="{1FCDC9E2-7EFC-45AB-996A-18837B102865}" dt="2021-01-05T07:51:02.026" v="13350" actId="313"/>
        <pc:sldMkLst>
          <pc:docMk/>
          <pc:sldMk cId="0" sldId="282"/>
        </pc:sldMkLst>
        <pc:spChg chg="mod">
          <ac:chgData name="Indu Sekhar Dantu" userId="4218edbc7ffe59d5" providerId="LiveId" clId="{1FCDC9E2-7EFC-45AB-996A-18837B102865}" dt="2021-01-04T10:31:01.966" v="5202" actId="20577"/>
          <ac:spMkLst>
            <pc:docMk/>
            <pc:sldMk cId="0" sldId="282"/>
            <ac:spMk id="39938" creationId="{616D540F-8E69-40DF-BCE1-1FFF0352D425}"/>
          </ac:spMkLst>
        </pc:spChg>
        <pc:spChg chg="mod">
          <ac:chgData name="Indu Sekhar Dantu" userId="4218edbc7ffe59d5" providerId="LiveId" clId="{1FCDC9E2-7EFC-45AB-996A-18837B102865}" dt="2021-01-05T07:51:02.026" v="13350" actId="313"/>
          <ac:spMkLst>
            <pc:docMk/>
            <pc:sldMk cId="0" sldId="282"/>
            <ac:spMk id="51203" creationId="{D1D64DB9-664E-471D-B15E-A6EDC9BAC5D0}"/>
          </ac:spMkLst>
        </pc:spChg>
      </pc:sldChg>
      <pc:sldChg chg="modSp mod">
        <pc:chgData name="Indu Sekhar Dantu" userId="4218edbc7ffe59d5" providerId="LiveId" clId="{1FCDC9E2-7EFC-45AB-996A-18837B102865}" dt="2021-01-05T03:48:41.509" v="10975" actId="20577"/>
        <pc:sldMkLst>
          <pc:docMk/>
          <pc:sldMk cId="0" sldId="283"/>
        </pc:sldMkLst>
        <pc:spChg chg="mod">
          <ac:chgData name="Indu Sekhar Dantu" userId="4218edbc7ffe59d5" providerId="LiveId" clId="{1FCDC9E2-7EFC-45AB-996A-18837B102865}" dt="2021-01-04T10:30:55.284" v="5196" actId="20577"/>
          <ac:spMkLst>
            <pc:docMk/>
            <pc:sldMk cId="0" sldId="283"/>
            <ac:spMk id="40962" creationId="{D3DADAB6-8963-46B7-9B18-8D1E223973A0}"/>
          </ac:spMkLst>
        </pc:spChg>
        <pc:spChg chg="mod">
          <ac:chgData name="Indu Sekhar Dantu" userId="4218edbc7ffe59d5" providerId="LiveId" clId="{1FCDC9E2-7EFC-45AB-996A-18837B102865}" dt="2021-01-05T03:48:41.509" v="10975" actId="20577"/>
          <ac:spMkLst>
            <pc:docMk/>
            <pc:sldMk cId="0" sldId="283"/>
            <ac:spMk id="52227" creationId="{DAD178A7-259D-42CD-BFED-C090707DD536}"/>
          </ac:spMkLst>
        </pc:spChg>
      </pc:sldChg>
      <pc:sldChg chg="modSp mod">
        <pc:chgData name="Indu Sekhar Dantu" userId="4218edbc7ffe59d5" providerId="LiveId" clId="{1FCDC9E2-7EFC-45AB-996A-18837B102865}" dt="2021-01-05T03:49:45.808" v="10985" actId="313"/>
        <pc:sldMkLst>
          <pc:docMk/>
          <pc:sldMk cId="0" sldId="284"/>
        </pc:sldMkLst>
        <pc:spChg chg="mod">
          <ac:chgData name="Indu Sekhar Dantu" userId="4218edbc7ffe59d5" providerId="LiveId" clId="{1FCDC9E2-7EFC-45AB-996A-18837B102865}" dt="2021-01-04T10:30:46.524" v="5190" actId="20577"/>
          <ac:spMkLst>
            <pc:docMk/>
            <pc:sldMk cId="0" sldId="284"/>
            <ac:spMk id="41986" creationId="{D9150D23-3F06-4F57-84DB-BFADEEB062B5}"/>
          </ac:spMkLst>
        </pc:spChg>
        <pc:spChg chg="mod">
          <ac:chgData name="Indu Sekhar Dantu" userId="4218edbc7ffe59d5" providerId="LiveId" clId="{1FCDC9E2-7EFC-45AB-996A-18837B102865}" dt="2021-01-05T03:49:45.808" v="10985" actId="313"/>
          <ac:spMkLst>
            <pc:docMk/>
            <pc:sldMk cId="0" sldId="284"/>
            <ac:spMk id="53251" creationId="{29F02B44-6A23-43C3-9420-ED34D337E424}"/>
          </ac:spMkLst>
        </pc:spChg>
      </pc:sldChg>
      <pc:sldChg chg="modSp mod">
        <pc:chgData name="Indu Sekhar Dantu" userId="4218edbc7ffe59d5" providerId="LiveId" clId="{1FCDC9E2-7EFC-45AB-996A-18837B102865}" dt="2021-01-05T03:52:41.684" v="11150" actId="115"/>
        <pc:sldMkLst>
          <pc:docMk/>
          <pc:sldMk cId="0" sldId="285"/>
        </pc:sldMkLst>
        <pc:spChg chg="mod">
          <ac:chgData name="Indu Sekhar Dantu" userId="4218edbc7ffe59d5" providerId="LiveId" clId="{1FCDC9E2-7EFC-45AB-996A-18837B102865}" dt="2021-01-04T10:08:16.777" v="2415" actId="1037"/>
          <ac:spMkLst>
            <pc:docMk/>
            <pc:sldMk cId="0" sldId="285"/>
            <ac:spMk id="43010" creationId="{6A27C649-4380-4B1A-9131-ECCB3B671668}"/>
          </ac:spMkLst>
        </pc:spChg>
        <pc:spChg chg="mod">
          <ac:chgData name="Indu Sekhar Dantu" userId="4218edbc7ffe59d5" providerId="LiveId" clId="{1FCDC9E2-7EFC-45AB-996A-18837B102865}" dt="2021-01-05T03:52:41.684" v="11150" actId="115"/>
          <ac:spMkLst>
            <pc:docMk/>
            <pc:sldMk cId="0" sldId="285"/>
            <ac:spMk id="45059" creationId="{4029E2B8-68EB-4629-9DD6-2E6F6CC45DED}"/>
          </ac:spMkLst>
        </pc:spChg>
      </pc:sldChg>
      <pc:sldChg chg="modSp mod">
        <pc:chgData name="Indu Sekhar Dantu" userId="4218edbc7ffe59d5" providerId="LiveId" clId="{1FCDC9E2-7EFC-45AB-996A-18837B102865}" dt="2021-01-05T03:53:26.840" v="11163" actId="20577"/>
        <pc:sldMkLst>
          <pc:docMk/>
          <pc:sldMk cId="0" sldId="286"/>
        </pc:sldMkLst>
        <pc:spChg chg="mod">
          <ac:chgData name="Indu Sekhar Dantu" userId="4218edbc7ffe59d5" providerId="LiveId" clId="{1FCDC9E2-7EFC-45AB-996A-18837B102865}" dt="2021-01-04T10:30:28.573" v="5179" actId="20577"/>
          <ac:spMkLst>
            <pc:docMk/>
            <pc:sldMk cId="0" sldId="286"/>
            <ac:spMk id="44034" creationId="{9770A703-ECB6-4783-BABA-AF88860545C5}"/>
          </ac:spMkLst>
        </pc:spChg>
        <pc:spChg chg="mod">
          <ac:chgData name="Indu Sekhar Dantu" userId="4218edbc7ffe59d5" providerId="LiveId" clId="{1FCDC9E2-7EFC-45AB-996A-18837B102865}" dt="2021-01-05T03:53:26.840" v="11163" actId="20577"/>
          <ac:spMkLst>
            <pc:docMk/>
            <pc:sldMk cId="0" sldId="286"/>
            <ac:spMk id="55299" creationId="{6997F43E-6B6C-4CC6-9E60-4525C2578119}"/>
          </ac:spMkLst>
        </pc:spChg>
      </pc:sldChg>
      <pc:sldChg chg="modSp mod">
        <pc:chgData name="Indu Sekhar Dantu" userId="4218edbc7ffe59d5" providerId="LiveId" clId="{1FCDC9E2-7EFC-45AB-996A-18837B102865}" dt="2021-01-05T03:55:09.899" v="11192" actId="115"/>
        <pc:sldMkLst>
          <pc:docMk/>
          <pc:sldMk cId="0" sldId="287"/>
        </pc:sldMkLst>
        <pc:spChg chg="mod">
          <ac:chgData name="Indu Sekhar Dantu" userId="4218edbc7ffe59d5" providerId="LiveId" clId="{1FCDC9E2-7EFC-45AB-996A-18837B102865}" dt="2021-01-04T10:30:25.291" v="5178" actId="20577"/>
          <ac:spMkLst>
            <pc:docMk/>
            <pc:sldMk cId="0" sldId="287"/>
            <ac:spMk id="45058" creationId="{30072D5E-CF7A-450A-B5A4-DA5B90E57F43}"/>
          </ac:spMkLst>
        </pc:spChg>
        <pc:spChg chg="mod">
          <ac:chgData name="Indu Sekhar Dantu" userId="4218edbc7ffe59d5" providerId="LiveId" clId="{1FCDC9E2-7EFC-45AB-996A-18837B102865}" dt="2021-01-05T03:55:09.899" v="11192" actId="115"/>
          <ac:spMkLst>
            <pc:docMk/>
            <pc:sldMk cId="0" sldId="287"/>
            <ac:spMk id="56323" creationId="{F070B39B-856F-4E38-B471-11138A4508CC}"/>
          </ac:spMkLst>
        </pc:spChg>
      </pc:sldChg>
      <pc:sldChg chg="modSp mod">
        <pc:chgData name="Indu Sekhar Dantu" userId="4218edbc7ffe59d5" providerId="LiveId" clId="{1FCDC9E2-7EFC-45AB-996A-18837B102865}" dt="2021-01-05T03:56:43.954" v="11214" actId="115"/>
        <pc:sldMkLst>
          <pc:docMk/>
          <pc:sldMk cId="0" sldId="288"/>
        </pc:sldMkLst>
        <pc:spChg chg="mod">
          <ac:chgData name="Indu Sekhar Dantu" userId="4218edbc7ffe59d5" providerId="LiveId" clId="{1FCDC9E2-7EFC-45AB-996A-18837B102865}" dt="2021-01-04T10:30:21.570" v="5177" actId="20577"/>
          <ac:spMkLst>
            <pc:docMk/>
            <pc:sldMk cId="0" sldId="288"/>
            <ac:spMk id="46082" creationId="{C9EFF87B-4B8E-49FA-8975-758AE3947720}"/>
          </ac:spMkLst>
        </pc:spChg>
        <pc:spChg chg="mod">
          <ac:chgData name="Indu Sekhar Dantu" userId="4218edbc7ffe59d5" providerId="LiveId" clId="{1FCDC9E2-7EFC-45AB-996A-18837B102865}" dt="2021-01-05T03:56:43.954" v="11214" actId="115"/>
          <ac:spMkLst>
            <pc:docMk/>
            <pc:sldMk cId="0" sldId="288"/>
            <ac:spMk id="57347" creationId="{F49494C3-EEF6-4AE7-9966-71FD1585F828}"/>
          </ac:spMkLst>
        </pc:spChg>
      </pc:sldChg>
      <pc:sldChg chg="modSp mod">
        <pc:chgData name="Indu Sekhar Dantu" userId="4218edbc7ffe59d5" providerId="LiveId" clId="{1FCDC9E2-7EFC-45AB-996A-18837B102865}" dt="2021-01-05T03:59:10.896" v="11235" actId="313"/>
        <pc:sldMkLst>
          <pc:docMk/>
          <pc:sldMk cId="0" sldId="289"/>
        </pc:sldMkLst>
        <pc:spChg chg="mod">
          <ac:chgData name="Indu Sekhar Dantu" userId="4218edbc7ffe59d5" providerId="LiveId" clId="{1FCDC9E2-7EFC-45AB-996A-18837B102865}" dt="2021-01-04T10:30:12.048" v="5175" actId="20577"/>
          <ac:spMkLst>
            <pc:docMk/>
            <pc:sldMk cId="0" sldId="289"/>
            <ac:spMk id="47106" creationId="{AC2052A3-BF18-4ADE-90FD-25B64AD0CF42}"/>
          </ac:spMkLst>
        </pc:spChg>
        <pc:spChg chg="mod">
          <ac:chgData name="Indu Sekhar Dantu" userId="4218edbc7ffe59d5" providerId="LiveId" clId="{1FCDC9E2-7EFC-45AB-996A-18837B102865}" dt="2021-01-05T03:59:10.896" v="11235" actId="313"/>
          <ac:spMkLst>
            <pc:docMk/>
            <pc:sldMk cId="0" sldId="289"/>
            <ac:spMk id="58371" creationId="{45ADD249-A054-4D89-9798-3A9700DC97E5}"/>
          </ac:spMkLst>
        </pc:spChg>
      </pc:sldChg>
      <pc:sldChg chg="modSp mod">
        <pc:chgData name="Indu Sekhar Dantu" userId="4218edbc7ffe59d5" providerId="LiveId" clId="{1FCDC9E2-7EFC-45AB-996A-18837B102865}" dt="2021-01-05T04:03:02.848" v="11401" actId="115"/>
        <pc:sldMkLst>
          <pc:docMk/>
          <pc:sldMk cId="0" sldId="290"/>
        </pc:sldMkLst>
        <pc:spChg chg="mod">
          <ac:chgData name="Indu Sekhar Dantu" userId="4218edbc7ffe59d5" providerId="LiveId" clId="{1FCDC9E2-7EFC-45AB-996A-18837B102865}" dt="2021-01-04T10:29:56.980" v="5169" actId="20577"/>
          <ac:spMkLst>
            <pc:docMk/>
            <pc:sldMk cId="0" sldId="290"/>
            <ac:spMk id="48130" creationId="{6C32CF84-E7A5-4706-8B28-C22DDB927E9E}"/>
          </ac:spMkLst>
        </pc:spChg>
        <pc:spChg chg="mod">
          <ac:chgData name="Indu Sekhar Dantu" userId="4218edbc7ffe59d5" providerId="LiveId" clId="{1FCDC9E2-7EFC-45AB-996A-18837B102865}" dt="2021-01-05T04:03:02.848" v="11401" actId="115"/>
          <ac:spMkLst>
            <pc:docMk/>
            <pc:sldMk cId="0" sldId="290"/>
            <ac:spMk id="60419" creationId="{D6BDAB4B-4759-4652-9A75-B05330DD3091}"/>
          </ac:spMkLst>
        </pc:spChg>
      </pc:sldChg>
      <pc:sldChg chg="modSp mod">
        <pc:chgData name="Indu Sekhar Dantu" userId="4218edbc7ffe59d5" providerId="LiveId" clId="{1FCDC9E2-7EFC-45AB-996A-18837B102865}" dt="2021-01-05T04:01:07.293" v="11371" actId="115"/>
        <pc:sldMkLst>
          <pc:docMk/>
          <pc:sldMk cId="0" sldId="291"/>
        </pc:sldMkLst>
        <pc:spChg chg="mod">
          <ac:chgData name="Indu Sekhar Dantu" userId="4218edbc7ffe59d5" providerId="LiveId" clId="{1FCDC9E2-7EFC-45AB-996A-18837B102865}" dt="2021-01-04T10:30:06.426" v="5172" actId="20577"/>
          <ac:spMkLst>
            <pc:docMk/>
            <pc:sldMk cId="0" sldId="291"/>
            <ac:spMk id="49154" creationId="{4BB99600-328A-42B4-AB61-533991FC407D}"/>
          </ac:spMkLst>
        </pc:spChg>
        <pc:spChg chg="mod">
          <ac:chgData name="Indu Sekhar Dantu" userId="4218edbc7ffe59d5" providerId="LiveId" clId="{1FCDC9E2-7EFC-45AB-996A-18837B102865}" dt="2021-01-05T04:01:07.293" v="11371" actId="115"/>
          <ac:spMkLst>
            <pc:docMk/>
            <pc:sldMk cId="0" sldId="291"/>
            <ac:spMk id="59395" creationId="{392FE248-33DA-493D-AD81-F93437194AD5}"/>
          </ac:spMkLst>
        </pc:spChg>
      </pc:sldChg>
      <pc:sldChg chg="modSp mod">
        <pc:chgData name="Indu Sekhar Dantu" userId="4218edbc7ffe59d5" providerId="LiveId" clId="{1FCDC9E2-7EFC-45AB-996A-18837B102865}" dt="2021-01-05T04:07:24.796" v="11503" actId="6549"/>
        <pc:sldMkLst>
          <pc:docMk/>
          <pc:sldMk cId="0" sldId="292"/>
        </pc:sldMkLst>
        <pc:spChg chg="mod">
          <ac:chgData name="Indu Sekhar Dantu" userId="4218edbc7ffe59d5" providerId="LiveId" clId="{1FCDC9E2-7EFC-45AB-996A-18837B102865}" dt="2021-01-04T10:29:42.071" v="5166" actId="27636"/>
          <ac:spMkLst>
            <pc:docMk/>
            <pc:sldMk cId="0" sldId="292"/>
            <ac:spMk id="50178" creationId="{B293446F-6BA4-470D-9E89-E5702782AD83}"/>
          </ac:spMkLst>
        </pc:spChg>
        <pc:spChg chg="mod">
          <ac:chgData name="Indu Sekhar Dantu" userId="4218edbc7ffe59d5" providerId="LiveId" clId="{1FCDC9E2-7EFC-45AB-996A-18837B102865}" dt="2021-01-05T04:07:24.796" v="11503" actId="6549"/>
          <ac:spMkLst>
            <pc:docMk/>
            <pc:sldMk cId="0" sldId="292"/>
            <ac:spMk id="61443" creationId="{714D0E65-1B4E-4E84-A457-EE985BD35202}"/>
          </ac:spMkLst>
        </pc:spChg>
      </pc:sldChg>
      <pc:sldChg chg="modSp mod">
        <pc:chgData name="Indu Sekhar Dantu" userId="4218edbc7ffe59d5" providerId="LiveId" clId="{1FCDC9E2-7EFC-45AB-996A-18837B102865}" dt="2021-01-05T06:12:20.276" v="12042" actId="115"/>
        <pc:sldMkLst>
          <pc:docMk/>
          <pc:sldMk cId="0" sldId="293"/>
        </pc:sldMkLst>
        <pc:spChg chg="mod">
          <ac:chgData name="Indu Sekhar Dantu" userId="4218edbc7ffe59d5" providerId="LiveId" clId="{1FCDC9E2-7EFC-45AB-996A-18837B102865}" dt="2021-01-04T10:29:36.853" v="5164" actId="14100"/>
          <ac:spMkLst>
            <pc:docMk/>
            <pc:sldMk cId="0" sldId="293"/>
            <ac:spMk id="51202" creationId="{7F3B9B95-4BCE-43AD-809E-20C6609ACAEE}"/>
          </ac:spMkLst>
        </pc:spChg>
        <pc:spChg chg="mod">
          <ac:chgData name="Indu Sekhar Dantu" userId="4218edbc7ffe59d5" providerId="LiveId" clId="{1FCDC9E2-7EFC-45AB-996A-18837B102865}" dt="2021-01-05T06:12:20.276" v="12042" actId="115"/>
          <ac:spMkLst>
            <pc:docMk/>
            <pc:sldMk cId="0" sldId="293"/>
            <ac:spMk id="62467" creationId="{5DC13076-0F16-4147-AAE7-C7FB25062E2E}"/>
          </ac:spMkLst>
        </pc:spChg>
      </pc:sldChg>
      <pc:sldChg chg="modSp mod">
        <pc:chgData name="Indu Sekhar Dantu" userId="4218edbc7ffe59d5" providerId="LiveId" clId="{1FCDC9E2-7EFC-45AB-996A-18837B102865}" dt="2021-01-05T06:12:42.318" v="12046" actId="115"/>
        <pc:sldMkLst>
          <pc:docMk/>
          <pc:sldMk cId="0" sldId="294"/>
        </pc:sldMkLst>
        <pc:spChg chg="mod">
          <ac:chgData name="Indu Sekhar Dantu" userId="4218edbc7ffe59d5" providerId="LiveId" clId="{1FCDC9E2-7EFC-45AB-996A-18837B102865}" dt="2021-01-04T10:29:29.654" v="5163" actId="255"/>
          <ac:spMkLst>
            <pc:docMk/>
            <pc:sldMk cId="0" sldId="294"/>
            <ac:spMk id="52226" creationId="{DECF59F2-809A-4AF5-9395-BE28E6EE055A}"/>
          </ac:spMkLst>
        </pc:spChg>
        <pc:spChg chg="mod">
          <ac:chgData name="Indu Sekhar Dantu" userId="4218edbc7ffe59d5" providerId="LiveId" clId="{1FCDC9E2-7EFC-45AB-996A-18837B102865}" dt="2021-01-05T06:12:42.318" v="12046" actId="115"/>
          <ac:spMkLst>
            <pc:docMk/>
            <pc:sldMk cId="0" sldId="294"/>
            <ac:spMk id="63491" creationId="{0367EFFF-D413-45C3-AEC9-81A755FEF6F1}"/>
          </ac:spMkLst>
        </pc:spChg>
      </pc:sldChg>
      <pc:sldChg chg="modSp mod">
        <pc:chgData name="Indu Sekhar Dantu" userId="4218edbc7ffe59d5" providerId="LiveId" clId="{1FCDC9E2-7EFC-45AB-996A-18837B102865}" dt="2021-01-05T04:13:19.580" v="11630" actId="313"/>
        <pc:sldMkLst>
          <pc:docMk/>
          <pc:sldMk cId="0" sldId="296"/>
        </pc:sldMkLst>
        <pc:spChg chg="mod">
          <ac:chgData name="Indu Sekhar Dantu" userId="4218edbc7ffe59d5" providerId="LiveId" clId="{1FCDC9E2-7EFC-45AB-996A-18837B102865}" dt="2021-01-04T10:29:06.774" v="5161" actId="14100"/>
          <ac:spMkLst>
            <pc:docMk/>
            <pc:sldMk cId="0" sldId="296"/>
            <ac:spMk id="53250" creationId="{A1CD1323-B947-4267-8958-02A72DA50E3D}"/>
          </ac:spMkLst>
        </pc:spChg>
        <pc:spChg chg="mod">
          <ac:chgData name="Indu Sekhar Dantu" userId="4218edbc7ffe59d5" providerId="LiveId" clId="{1FCDC9E2-7EFC-45AB-996A-18837B102865}" dt="2021-01-05T04:13:19.580" v="11630" actId="313"/>
          <ac:spMkLst>
            <pc:docMk/>
            <pc:sldMk cId="0" sldId="296"/>
            <ac:spMk id="64515" creationId="{638CE238-5207-4FE9-A716-588451837E7A}"/>
          </ac:spMkLst>
        </pc:spChg>
      </pc:sldChg>
      <pc:sldChg chg="modSp mod">
        <pc:chgData name="Indu Sekhar Dantu" userId="4218edbc7ffe59d5" providerId="LiveId" clId="{1FCDC9E2-7EFC-45AB-996A-18837B102865}" dt="2021-01-05T06:12:57.175" v="12048" actId="115"/>
        <pc:sldMkLst>
          <pc:docMk/>
          <pc:sldMk cId="0" sldId="297"/>
        </pc:sldMkLst>
        <pc:spChg chg="mod">
          <ac:chgData name="Indu Sekhar Dantu" userId="4218edbc7ffe59d5" providerId="LiveId" clId="{1FCDC9E2-7EFC-45AB-996A-18837B102865}" dt="2021-01-04T10:29:01.755" v="5160" actId="14100"/>
          <ac:spMkLst>
            <pc:docMk/>
            <pc:sldMk cId="0" sldId="297"/>
            <ac:spMk id="54274" creationId="{77375763-D44C-49B8-8288-0B0D1C655594}"/>
          </ac:spMkLst>
        </pc:spChg>
        <pc:spChg chg="mod">
          <ac:chgData name="Indu Sekhar Dantu" userId="4218edbc7ffe59d5" providerId="LiveId" clId="{1FCDC9E2-7EFC-45AB-996A-18837B102865}" dt="2021-01-05T06:12:57.175" v="12048" actId="115"/>
          <ac:spMkLst>
            <pc:docMk/>
            <pc:sldMk cId="0" sldId="297"/>
            <ac:spMk id="65539" creationId="{0198591B-178D-43B8-B9E1-71B9A405C1C8}"/>
          </ac:spMkLst>
        </pc:spChg>
      </pc:sldChg>
      <pc:sldChg chg="modSp mod">
        <pc:chgData name="Indu Sekhar Dantu" userId="4218edbc7ffe59d5" providerId="LiveId" clId="{1FCDC9E2-7EFC-45AB-996A-18837B102865}" dt="2021-01-05T06:13:05.937" v="12049" actId="115"/>
        <pc:sldMkLst>
          <pc:docMk/>
          <pc:sldMk cId="0" sldId="298"/>
        </pc:sldMkLst>
        <pc:spChg chg="mod">
          <ac:chgData name="Indu Sekhar Dantu" userId="4218edbc7ffe59d5" providerId="LiveId" clId="{1FCDC9E2-7EFC-45AB-996A-18837B102865}" dt="2021-01-04T10:28:56.739" v="5159" actId="14100"/>
          <ac:spMkLst>
            <pc:docMk/>
            <pc:sldMk cId="0" sldId="298"/>
            <ac:spMk id="55298" creationId="{E482392E-AEA6-4648-AC72-194441C498F9}"/>
          </ac:spMkLst>
        </pc:spChg>
        <pc:spChg chg="mod">
          <ac:chgData name="Indu Sekhar Dantu" userId="4218edbc7ffe59d5" providerId="LiveId" clId="{1FCDC9E2-7EFC-45AB-996A-18837B102865}" dt="2021-01-05T06:13:05.937" v="12049" actId="115"/>
          <ac:spMkLst>
            <pc:docMk/>
            <pc:sldMk cId="0" sldId="298"/>
            <ac:spMk id="66563" creationId="{055C95A7-F142-426E-BC0C-F6F99F4FC6A2}"/>
          </ac:spMkLst>
        </pc:spChg>
      </pc:sldChg>
      <pc:sldChg chg="modSp mod">
        <pc:chgData name="Indu Sekhar Dantu" userId="4218edbc7ffe59d5" providerId="LiveId" clId="{1FCDC9E2-7EFC-45AB-996A-18837B102865}" dt="2021-01-05T06:10:28.068" v="12023" actId="313"/>
        <pc:sldMkLst>
          <pc:docMk/>
          <pc:sldMk cId="0" sldId="299"/>
        </pc:sldMkLst>
        <pc:spChg chg="mod">
          <ac:chgData name="Indu Sekhar Dantu" userId="4218edbc7ffe59d5" providerId="LiveId" clId="{1FCDC9E2-7EFC-45AB-996A-18837B102865}" dt="2021-01-04T10:28:51.375" v="5158" actId="14100"/>
          <ac:spMkLst>
            <pc:docMk/>
            <pc:sldMk cId="0" sldId="299"/>
            <ac:spMk id="56322" creationId="{FF659AD2-6DE6-47A8-ACDE-6248CA381D5A}"/>
          </ac:spMkLst>
        </pc:spChg>
        <pc:spChg chg="mod">
          <ac:chgData name="Indu Sekhar Dantu" userId="4218edbc7ffe59d5" providerId="LiveId" clId="{1FCDC9E2-7EFC-45AB-996A-18837B102865}" dt="2021-01-05T06:10:28.068" v="12023" actId="313"/>
          <ac:spMkLst>
            <pc:docMk/>
            <pc:sldMk cId="0" sldId="299"/>
            <ac:spMk id="67587" creationId="{759A51B1-F353-4171-8EF6-2D14774141F0}"/>
          </ac:spMkLst>
        </pc:spChg>
      </pc:sldChg>
      <pc:sldChg chg="modSp mod">
        <pc:chgData name="Indu Sekhar Dantu" userId="4218edbc7ffe59d5" providerId="LiveId" clId="{1FCDC9E2-7EFC-45AB-996A-18837B102865}" dt="2021-01-05T06:14:18.410" v="12061" actId="115"/>
        <pc:sldMkLst>
          <pc:docMk/>
          <pc:sldMk cId="0" sldId="300"/>
        </pc:sldMkLst>
        <pc:spChg chg="mod">
          <ac:chgData name="Indu Sekhar Dantu" userId="4218edbc7ffe59d5" providerId="LiveId" clId="{1FCDC9E2-7EFC-45AB-996A-18837B102865}" dt="2021-01-04T10:28:46.421" v="5157" actId="14100"/>
          <ac:spMkLst>
            <pc:docMk/>
            <pc:sldMk cId="0" sldId="300"/>
            <ac:spMk id="57346" creationId="{4F52913D-393E-49A7-9004-1120BE129F91}"/>
          </ac:spMkLst>
        </pc:spChg>
        <pc:spChg chg="mod">
          <ac:chgData name="Indu Sekhar Dantu" userId="4218edbc7ffe59d5" providerId="LiveId" clId="{1FCDC9E2-7EFC-45AB-996A-18837B102865}" dt="2021-01-05T06:14:18.410" v="12061" actId="115"/>
          <ac:spMkLst>
            <pc:docMk/>
            <pc:sldMk cId="0" sldId="300"/>
            <ac:spMk id="68611" creationId="{FE149195-3221-409A-89E2-3D8F1F56D977}"/>
          </ac:spMkLst>
        </pc:spChg>
      </pc:sldChg>
      <pc:sldChg chg="modSp mod">
        <pc:chgData name="Indu Sekhar Dantu" userId="4218edbc7ffe59d5" providerId="LiveId" clId="{1FCDC9E2-7EFC-45AB-996A-18837B102865}" dt="2021-01-05T06:15:02.521" v="12088" actId="115"/>
        <pc:sldMkLst>
          <pc:docMk/>
          <pc:sldMk cId="0" sldId="301"/>
        </pc:sldMkLst>
        <pc:spChg chg="mod">
          <ac:chgData name="Indu Sekhar Dantu" userId="4218edbc7ffe59d5" providerId="LiveId" clId="{1FCDC9E2-7EFC-45AB-996A-18837B102865}" dt="2021-01-04T10:28:40.687" v="5156" actId="14100"/>
          <ac:spMkLst>
            <pc:docMk/>
            <pc:sldMk cId="0" sldId="301"/>
            <ac:spMk id="58370" creationId="{059A3BE6-88F8-49CD-AB1C-1F9BB3503283}"/>
          </ac:spMkLst>
        </pc:spChg>
        <pc:spChg chg="mod">
          <ac:chgData name="Indu Sekhar Dantu" userId="4218edbc7ffe59d5" providerId="LiveId" clId="{1FCDC9E2-7EFC-45AB-996A-18837B102865}" dt="2021-01-05T06:15:02.521" v="12088" actId="115"/>
          <ac:spMkLst>
            <pc:docMk/>
            <pc:sldMk cId="0" sldId="301"/>
            <ac:spMk id="69635" creationId="{E9B7ADC7-8D46-407D-B4DD-42C371285681}"/>
          </ac:spMkLst>
        </pc:spChg>
      </pc:sldChg>
      <pc:sldChg chg="modSp mod">
        <pc:chgData name="Indu Sekhar Dantu" userId="4218edbc7ffe59d5" providerId="LiveId" clId="{1FCDC9E2-7EFC-45AB-996A-18837B102865}" dt="2021-01-05T06:16:34.066" v="12119" actId="115"/>
        <pc:sldMkLst>
          <pc:docMk/>
          <pc:sldMk cId="0" sldId="302"/>
        </pc:sldMkLst>
        <pc:spChg chg="mod">
          <ac:chgData name="Indu Sekhar Dantu" userId="4218edbc7ffe59d5" providerId="LiveId" clId="{1FCDC9E2-7EFC-45AB-996A-18837B102865}" dt="2021-01-04T10:28:35.447" v="5155" actId="27636"/>
          <ac:spMkLst>
            <pc:docMk/>
            <pc:sldMk cId="0" sldId="302"/>
            <ac:spMk id="59394" creationId="{6FE58D70-9684-48E6-A7D5-ED13283656D0}"/>
          </ac:spMkLst>
        </pc:spChg>
        <pc:spChg chg="mod">
          <ac:chgData name="Indu Sekhar Dantu" userId="4218edbc7ffe59d5" providerId="LiveId" clId="{1FCDC9E2-7EFC-45AB-996A-18837B102865}" dt="2021-01-05T06:16:34.066" v="12119" actId="115"/>
          <ac:spMkLst>
            <pc:docMk/>
            <pc:sldMk cId="0" sldId="302"/>
            <ac:spMk id="70659" creationId="{51710E00-6131-4658-9CAE-4871EAC1A149}"/>
          </ac:spMkLst>
        </pc:spChg>
      </pc:sldChg>
      <pc:sldChg chg="modSp mod">
        <pc:chgData name="Indu Sekhar Dantu" userId="4218edbc7ffe59d5" providerId="LiveId" clId="{1FCDC9E2-7EFC-45AB-996A-18837B102865}" dt="2021-01-05T06:17:13.957" v="12126" actId="115"/>
        <pc:sldMkLst>
          <pc:docMk/>
          <pc:sldMk cId="0" sldId="303"/>
        </pc:sldMkLst>
        <pc:spChg chg="mod">
          <ac:chgData name="Indu Sekhar Dantu" userId="4218edbc7ffe59d5" providerId="LiveId" clId="{1FCDC9E2-7EFC-45AB-996A-18837B102865}" dt="2021-01-04T10:28:30.369" v="5153" actId="27636"/>
          <ac:spMkLst>
            <pc:docMk/>
            <pc:sldMk cId="0" sldId="303"/>
            <ac:spMk id="60418" creationId="{78007DBB-F684-48E0-A51C-071564DCCB82}"/>
          </ac:spMkLst>
        </pc:spChg>
        <pc:spChg chg="mod">
          <ac:chgData name="Indu Sekhar Dantu" userId="4218edbc7ffe59d5" providerId="LiveId" clId="{1FCDC9E2-7EFC-45AB-996A-18837B102865}" dt="2021-01-05T06:17:13.957" v="12126" actId="115"/>
          <ac:spMkLst>
            <pc:docMk/>
            <pc:sldMk cId="0" sldId="303"/>
            <ac:spMk id="71683" creationId="{8E434083-2AFA-481D-B617-29E2C2B35A75}"/>
          </ac:spMkLst>
        </pc:spChg>
      </pc:sldChg>
      <pc:sldChg chg="modSp mod">
        <pc:chgData name="Indu Sekhar Dantu" userId="4218edbc7ffe59d5" providerId="LiveId" clId="{1FCDC9E2-7EFC-45AB-996A-18837B102865}" dt="2021-01-05T06:18:45.265" v="12147" actId="1036"/>
        <pc:sldMkLst>
          <pc:docMk/>
          <pc:sldMk cId="0" sldId="304"/>
        </pc:sldMkLst>
        <pc:spChg chg="mod">
          <ac:chgData name="Indu Sekhar Dantu" userId="4218edbc7ffe59d5" providerId="LiveId" clId="{1FCDC9E2-7EFC-45AB-996A-18837B102865}" dt="2021-01-04T10:28:23.961" v="5151" actId="27636"/>
          <ac:spMkLst>
            <pc:docMk/>
            <pc:sldMk cId="0" sldId="304"/>
            <ac:spMk id="61442" creationId="{8E502349-06DB-492D-94BB-1A15C838EAFA}"/>
          </ac:spMkLst>
        </pc:spChg>
        <pc:spChg chg="mod">
          <ac:chgData name="Indu Sekhar Dantu" userId="4218edbc7ffe59d5" providerId="LiveId" clId="{1FCDC9E2-7EFC-45AB-996A-18837B102865}" dt="2021-01-05T06:18:45.265" v="12147" actId="1036"/>
          <ac:spMkLst>
            <pc:docMk/>
            <pc:sldMk cId="0" sldId="304"/>
            <ac:spMk id="72707" creationId="{BD604467-882B-48B7-ACC2-A26A6CE18FEA}"/>
          </ac:spMkLst>
        </pc:spChg>
      </pc:sldChg>
      <pc:sldChg chg="modSp mod">
        <pc:chgData name="Indu Sekhar Dantu" userId="4218edbc7ffe59d5" providerId="LiveId" clId="{1FCDC9E2-7EFC-45AB-996A-18837B102865}" dt="2021-01-05T06:19:44.081" v="12151" actId="115"/>
        <pc:sldMkLst>
          <pc:docMk/>
          <pc:sldMk cId="0" sldId="305"/>
        </pc:sldMkLst>
        <pc:spChg chg="mod">
          <ac:chgData name="Indu Sekhar Dantu" userId="4218edbc7ffe59d5" providerId="LiveId" clId="{1FCDC9E2-7EFC-45AB-996A-18837B102865}" dt="2021-01-04T10:28:17.153" v="5149" actId="27636"/>
          <ac:spMkLst>
            <pc:docMk/>
            <pc:sldMk cId="0" sldId="305"/>
            <ac:spMk id="62466" creationId="{3FB40874-1D39-495F-98C3-8EF6C9FB4038}"/>
          </ac:spMkLst>
        </pc:spChg>
        <pc:spChg chg="mod">
          <ac:chgData name="Indu Sekhar Dantu" userId="4218edbc7ffe59d5" providerId="LiveId" clId="{1FCDC9E2-7EFC-45AB-996A-18837B102865}" dt="2021-01-05T06:19:44.081" v="12151" actId="115"/>
          <ac:spMkLst>
            <pc:docMk/>
            <pc:sldMk cId="0" sldId="305"/>
            <ac:spMk id="73731" creationId="{1E9348FB-7C7B-42DF-B917-3A4C4D8B1970}"/>
          </ac:spMkLst>
        </pc:spChg>
      </pc:sldChg>
      <pc:sldChg chg="modSp mod">
        <pc:chgData name="Indu Sekhar Dantu" userId="4218edbc7ffe59d5" providerId="LiveId" clId="{1FCDC9E2-7EFC-45AB-996A-18837B102865}" dt="2021-01-05T06:20:54.294" v="12170" actId="20577"/>
        <pc:sldMkLst>
          <pc:docMk/>
          <pc:sldMk cId="0" sldId="306"/>
        </pc:sldMkLst>
        <pc:spChg chg="mod">
          <ac:chgData name="Indu Sekhar Dantu" userId="4218edbc7ffe59d5" providerId="LiveId" clId="{1FCDC9E2-7EFC-45AB-996A-18837B102865}" dt="2021-01-04T10:28:09.970" v="5147" actId="27636"/>
          <ac:spMkLst>
            <pc:docMk/>
            <pc:sldMk cId="0" sldId="306"/>
            <ac:spMk id="63490" creationId="{57A2BE01-DF74-4C2A-8244-7559A168AFD1}"/>
          </ac:spMkLst>
        </pc:spChg>
        <pc:spChg chg="mod">
          <ac:chgData name="Indu Sekhar Dantu" userId="4218edbc7ffe59d5" providerId="LiveId" clId="{1FCDC9E2-7EFC-45AB-996A-18837B102865}" dt="2021-01-05T06:20:54.294" v="12170" actId="20577"/>
          <ac:spMkLst>
            <pc:docMk/>
            <pc:sldMk cId="0" sldId="306"/>
            <ac:spMk id="74755" creationId="{9521197E-A8AC-4F51-85DE-0C2A92B85B94}"/>
          </ac:spMkLst>
        </pc:spChg>
      </pc:sldChg>
      <pc:sldChg chg="modSp mod">
        <pc:chgData name="Indu Sekhar Dantu" userId="4218edbc7ffe59d5" providerId="LiveId" clId="{1FCDC9E2-7EFC-45AB-996A-18837B102865}" dt="2021-01-05T02:53:58.704" v="9025" actId="20577"/>
        <pc:sldMkLst>
          <pc:docMk/>
          <pc:sldMk cId="0" sldId="316"/>
        </pc:sldMkLst>
        <pc:spChg chg="mod">
          <ac:chgData name="Indu Sekhar Dantu" userId="4218edbc7ffe59d5" providerId="LiveId" clId="{1FCDC9E2-7EFC-45AB-996A-18837B102865}" dt="2021-01-04T10:01:49.187" v="1417" actId="20577"/>
          <ac:spMkLst>
            <pc:docMk/>
            <pc:sldMk cId="0" sldId="316"/>
            <ac:spMk id="6" creationId="{53CF53EF-8EB3-429A-BCE9-BC8FBD15D507}"/>
          </ac:spMkLst>
        </pc:spChg>
        <pc:spChg chg="mod">
          <ac:chgData name="Indu Sekhar Dantu" userId="4218edbc7ffe59d5" providerId="LiveId" clId="{1FCDC9E2-7EFC-45AB-996A-18837B102865}" dt="2021-01-05T02:53:58.704" v="9025" actId="20577"/>
          <ac:spMkLst>
            <pc:docMk/>
            <pc:sldMk cId="0" sldId="316"/>
            <ac:spMk id="31746" creationId="{28FC2734-AB80-4A05-8464-B6CBE89E052E}"/>
          </ac:spMkLst>
        </pc:spChg>
      </pc:sldChg>
      <pc:sldChg chg="delSp modSp mod">
        <pc:chgData name="Indu Sekhar Dantu" userId="4218edbc7ffe59d5" providerId="LiveId" clId="{1FCDC9E2-7EFC-45AB-996A-18837B102865}" dt="2021-01-05T07:34:31.379" v="13041" actId="115"/>
        <pc:sldMkLst>
          <pc:docMk/>
          <pc:sldMk cId="0" sldId="317"/>
        </pc:sldMkLst>
        <pc:spChg chg="del mod">
          <ac:chgData name="Indu Sekhar Dantu" userId="4218edbc7ffe59d5" providerId="LiveId" clId="{1FCDC9E2-7EFC-45AB-996A-18837B102865}" dt="2021-01-04T08:54:10.634" v="159" actId="478"/>
          <ac:spMkLst>
            <pc:docMk/>
            <pc:sldMk cId="0" sldId="317"/>
            <ac:spMk id="86020" creationId="{AEA41A84-9B8F-41C9-B099-30179CE1845C}"/>
          </ac:spMkLst>
        </pc:spChg>
        <pc:spChg chg="mod">
          <ac:chgData name="Indu Sekhar Dantu" userId="4218edbc7ffe59d5" providerId="LiveId" clId="{1FCDC9E2-7EFC-45AB-996A-18837B102865}" dt="2021-01-04T08:59:38.638" v="796" actId="20577"/>
          <ac:spMkLst>
            <pc:docMk/>
            <pc:sldMk cId="0" sldId="317"/>
            <ac:spMk id="91138" creationId="{42C15849-9626-43EB-A532-80FC04402194}"/>
          </ac:spMkLst>
        </pc:spChg>
        <pc:spChg chg="mod">
          <ac:chgData name="Indu Sekhar Dantu" userId="4218edbc7ffe59d5" providerId="LiveId" clId="{1FCDC9E2-7EFC-45AB-996A-18837B102865}" dt="2021-01-05T07:34:31.379" v="13041" actId="115"/>
          <ac:spMkLst>
            <pc:docMk/>
            <pc:sldMk cId="0" sldId="317"/>
            <ac:spMk id="102403" creationId="{F22F9F01-E13D-438A-85EA-690868D4A542}"/>
          </ac:spMkLst>
        </pc:spChg>
      </pc:sldChg>
      <pc:sldChg chg="modSp mod">
        <pc:chgData name="Indu Sekhar Dantu" userId="4218edbc7ffe59d5" providerId="LiveId" clId="{1FCDC9E2-7EFC-45AB-996A-18837B102865}" dt="2021-01-05T07:34:49.981" v="13045" actId="115"/>
        <pc:sldMkLst>
          <pc:docMk/>
          <pc:sldMk cId="0" sldId="318"/>
        </pc:sldMkLst>
        <pc:spChg chg="mod">
          <ac:chgData name="Indu Sekhar Dantu" userId="4218edbc7ffe59d5" providerId="LiveId" clId="{1FCDC9E2-7EFC-45AB-996A-18837B102865}" dt="2021-01-04T08:59:13.334" v="728" actId="20577"/>
          <ac:spMkLst>
            <pc:docMk/>
            <pc:sldMk cId="0" sldId="318"/>
            <ac:spMk id="92162" creationId="{06223B64-FEC2-408F-BB7E-6B056BDB62B7}"/>
          </ac:spMkLst>
        </pc:spChg>
        <pc:spChg chg="mod">
          <ac:chgData name="Indu Sekhar Dantu" userId="4218edbc7ffe59d5" providerId="LiveId" clId="{1FCDC9E2-7EFC-45AB-996A-18837B102865}" dt="2021-01-05T07:34:49.981" v="13045" actId="115"/>
          <ac:spMkLst>
            <pc:docMk/>
            <pc:sldMk cId="0" sldId="318"/>
            <ac:spMk id="103427" creationId="{C30E132B-958B-40D0-91D1-1325D8FC753D}"/>
          </ac:spMkLst>
        </pc:spChg>
      </pc:sldChg>
      <pc:sldChg chg="modSp mod">
        <pc:chgData name="Indu Sekhar Dantu" userId="4218edbc7ffe59d5" providerId="LiveId" clId="{1FCDC9E2-7EFC-45AB-996A-18837B102865}" dt="2021-01-05T07:35:43.279" v="13057" actId="14100"/>
        <pc:sldMkLst>
          <pc:docMk/>
          <pc:sldMk cId="0" sldId="319"/>
        </pc:sldMkLst>
        <pc:spChg chg="mod">
          <ac:chgData name="Indu Sekhar Dantu" userId="4218edbc7ffe59d5" providerId="LiveId" clId="{1FCDC9E2-7EFC-45AB-996A-18837B102865}" dt="2021-01-04T08:58:44.540" v="646" actId="1037"/>
          <ac:spMkLst>
            <pc:docMk/>
            <pc:sldMk cId="0" sldId="319"/>
            <ac:spMk id="93186" creationId="{091FE177-DCA5-4C69-8DAD-5DA36E7BA626}"/>
          </ac:spMkLst>
        </pc:spChg>
        <pc:spChg chg="mod">
          <ac:chgData name="Indu Sekhar Dantu" userId="4218edbc7ffe59d5" providerId="LiveId" clId="{1FCDC9E2-7EFC-45AB-996A-18837B102865}" dt="2021-01-05T07:35:43.279" v="13057" actId="14100"/>
          <ac:spMkLst>
            <pc:docMk/>
            <pc:sldMk cId="0" sldId="319"/>
            <ac:spMk id="104451" creationId="{160E3BFB-369F-43C0-800A-2342FA6A0835}"/>
          </ac:spMkLst>
        </pc:spChg>
      </pc:sldChg>
      <pc:sldChg chg="modSp mod">
        <pc:chgData name="Indu Sekhar Dantu" userId="4218edbc7ffe59d5" providerId="LiveId" clId="{1FCDC9E2-7EFC-45AB-996A-18837B102865}" dt="2021-01-05T03:13:00.800" v="9852" actId="20577"/>
        <pc:sldMkLst>
          <pc:docMk/>
          <pc:sldMk cId="0" sldId="320"/>
        </pc:sldMkLst>
        <pc:spChg chg="mod">
          <ac:chgData name="Indu Sekhar Dantu" userId="4218edbc7ffe59d5" providerId="LiveId" clId="{1FCDC9E2-7EFC-45AB-996A-18837B102865}" dt="2021-01-04T10:32:05.615" v="5255" actId="20577"/>
          <ac:spMkLst>
            <pc:docMk/>
            <pc:sldMk cId="0" sldId="320"/>
            <ac:spMk id="6" creationId="{9A325972-A60B-406C-8E51-E6AF992BFA8D}"/>
          </ac:spMkLst>
        </pc:spChg>
        <pc:spChg chg="mod">
          <ac:chgData name="Indu Sekhar Dantu" userId="4218edbc7ffe59d5" providerId="LiveId" clId="{1FCDC9E2-7EFC-45AB-996A-18837B102865}" dt="2021-01-05T03:13:00.800" v="9852" actId="20577"/>
          <ac:spMkLst>
            <pc:docMk/>
            <pc:sldMk cId="0" sldId="320"/>
            <ac:spMk id="39938" creationId="{610D653D-4989-4857-8BB9-5F93EC47C0EF}"/>
          </ac:spMkLst>
        </pc:spChg>
      </pc:sldChg>
      <pc:sldChg chg="modSp mod">
        <pc:chgData name="Indu Sekhar Dantu" userId="4218edbc7ffe59d5" providerId="LiveId" clId="{1FCDC9E2-7EFC-45AB-996A-18837B102865}" dt="2021-01-05T03:22:02.576" v="10253" actId="6549"/>
        <pc:sldMkLst>
          <pc:docMk/>
          <pc:sldMk cId="0" sldId="321"/>
        </pc:sldMkLst>
        <pc:spChg chg="mod">
          <ac:chgData name="Indu Sekhar Dantu" userId="4218edbc7ffe59d5" providerId="LiveId" clId="{1FCDC9E2-7EFC-45AB-996A-18837B102865}" dt="2021-01-04T10:31:53.890" v="5248" actId="20577"/>
          <ac:spMkLst>
            <pc:docMk/>
            <pc:sldMk cId="0" sldId="321"/>
            <ac:spMk id="6" creationId="{2D5063C4-0FA8-489F-B489-17328CC3D147}"/>
          </ac:spMkLst>
        </pc:spChg>
        <pc:spChg chg="mod">
          <ac:chgData name="Indu Sekhar Dantu" userId="4218edbc7ffe59d5" providerId="LiveId" clId="{1FCDC9E2-7EFC-45AB-996A-18837B102865}" dt="2021-01-05T03:22:02.576" v="10253" actId="6549"/>
          <ac:spMkLst>
            <pc:docMk/>
            <pc:sldMk cId="0" sldId="321"/>
            <ac:spMk id="40962" creationId="{40682B49-3723-4D8F-B35B-45756E83A924}"/>
          </ac:spMkLst>
        </pc:spChg>
      </pc:sldChg>
      <pc:sldChg chg="modSp mod">
        <pc:chgData name="Indu Sekhar Dantu" userId="4218edbc7ffe59d5" providerId="LiveId" clId="{1FCDC9E2-7EFC-45AB-996A-18837B102865}" dt="2021-01-05T07:04:49.843" v="12594" actId="115"/>
        <pc:sldMkLst>
          <pc:docMk/>
          <pc:sldMk cId="0" sldId="322"/>
        </pc:sldMkLst>
        <pc:spChg chg="mod">
          <ac:chgData name="Indu Sekhar Dantu" userId="4218edbc7ffe59d5" providerId="LiveId" clId="{1FCDC9E2-7EFC-45AB-996A-18837B102865}" dt="2021-01-05T07:04:49.843" v="12594" actId="115"/>
          <ac:spMkLst>
            <pc:docMk/>
            <pc:sldMk cId="0" sldId="322"/>
            <ac:spMk id="68611" creationId="{313CBA45-906A-4C3A-8194-DDF50BCEA61F}"/>
          </ac:spMkLst>
        </pc:spChg>
        <pc:spChg chg="mod">
          <ac:chgData name="Indu Sekhar Dantu" userId="4218edbc7ffe59d5" providerId="LiveId" clId="{1FCDC9E2-7EFC-45AB-996A-18837B102865}" dt="2021-01-04T10:27:26.576" v="5129" actId="20577"/>
          <ac:spMkLst>
            <pc:docMk/>
            <pc:sldMk cId="0" sldId="322"/>
            <ac:spMk id="73730" creationId="{347ECCE2-CABB-42B5-8C38-E473813F2492}"/>
          </ac:spMkLst>
        </pc:spChg>
      </pc:sldChg>
      <pc:sldChg chg="modSp mod">
        <pc:chgData name="Indu Sekhar Dantu" userId="4218edbc7ffe59d5" providerId="LiveId" clId="{1FCDC9E2-7EFC-45AB-996A-18837B102865}" dt="2021-01-05T07:16:09.015" v="12759" actId="115"/>
        <pc:sldMkLst>
          <pc:docMk/>
          <pc:sldMk cId="0" sldId="323"/>
        </pc:sldMkLst>
        <pc:spChg chg="mod">
          <ac:chgData name="Indu Sekhar Dantu" userId="4218edbc7ffe59d5" providerId="LiveId" clId="{1FCDC9E2-7EFC-45AB-996A-18837B102865}" dt="2021-01-04T10:26:53.240" v="5115" actId="113"/>
          <ac:spMkLst>
            <pc:docMk/>
            <pc:sldMk cId="0" sldId="323"/>
            <ac:spMk id="2" creationId="{99B69271-655D-4A55-814A-8B36C4BD7F73}"/>
          </ac:spMkLst>
        </pc:spChg>
        <pc:spChg chg="mod">
          <ac:chgData name="Indu Sekhar Dantu" userId="4218edbc7ffe59d5" providerId="LiveId" clId="{1FCDC9E2-7EFC-45AB-996A-18837B102865}" dt="2021-01-05T07:16:09.015" v="12759" actId="115"/>
          <ac:spMkLst>
            <pc:docMk/>
            <pc:sldMk cId="0" sldId="323"/>
            <ac:spMk id="87043" creationId="{D79BFFC0-1960-4990-A05A-86905087F39C}"/>
          </ac:spMkLst>
        </pc:spChg>
      </pc:sldChg>
      <pc:sldChg chg="modSp mod">
        <pc:chgData name="Indu Sekhar Dantu" userId="4218edbc7ffe59d5" providerId="LiveId" clId="{1FCDC9E2-7EFC-45AB-996A-18837B102865}" dt="2021-01-05T07:14:52.759" v="12651" actId="115"/>
        <pc:sldMkLst>
          <pc:docMk/>
          <pc:sldMk cId="0" sldId="324"/>
        </pc:sldMkLst>
        <pc:spChg chg="mod">
          <ac:chgData name="Indu Sekhar Dantu" userId="4218edbc7ffe59d5" providerId="LiveId" clId="{1FCDC9E2-7EFC-45AB-996A-18837B102865}" dt="2021-01-05T07:14:52.759" v="12651" actId="115"/>
          <ac:spMkLst>
            <pc:docMk/>
            <pc:sldMk cId="0" sldId="324"/>
            <ac:spMk id="69635" creationId="{B98DDEAF-E9D3-4D48-BAD1-28599DEA59FA}"/>
          </ac:spMkLst>
        </pc:spChg>
        <pc:spChg chg="mod">
          <ac:chgData name="Indu Sekhar Dantu" userId="4218edbc7ffe59d5" providerId="LiveId" clId="{1FCDC9E2-7EFC-45AB-996A-18837B102865}" dt="2021-01-04T10:27:10.827" v="5122" actId="20577"/>
          <ac:spMkLst>
            <pc:docMk/>
            <pc:sldMk cId="0" sldId="324"/>
            <ac:spMk id="74754" creationId="{C9E84D2B-EA86-401F-A7F7-23453021E951}"/>
          </ac:spMkLst>
        </pc:spChg>
      </pc:sldChg>
      <pc:sldChg chg="modSp del mod">
        <pc:chgData name="Indu Sekhar Dantu" userId="4218edbc7ffe59d5" providerId="LiveId" clId="{1FCDC9E2-7EFC-45AB-996A-18837B102865}" dt="2021-01-05T06:33:44.101" v="12523" actId="2696"/>
        <pc:sldMkLst>
          <pc:docMk/>
          <pc:sldMk cId="587761929" sldId="325"/>
        </pc:sldMkLst>
        <pc:spChg chg="mod">
          <ac:chgData name="Indu Sekhar Dantu" userId="4218edbc7ffe59d5" providerId="LiveId" clId="{1FCDC9E2-7EFC-45AB-996A-18837B102865}" dt="2021-01-04T10:19:27.964" v="3830" actId="20577"/>
          <ac:spMkLst>
            <pc:docMk/>
            <pc:sldMk cId="587761929" sldId="325"/>
            <ac:spMk id="64514" creationId="{F8D2F782-A6D9-4EB3-836E-9ECDCF383AD2}"/>
          </ac:spMkLst>
        </pc:spChg>
        <pc:spChg chg="mod">
          <ac:chgData name="Indu Sekhar Dantu" userId="4218edbc7ffe59d5" providerId="LiveId" clId="{1FCDC9E2-7EFC-45AB-996A-18837B102865}" dt="2021-01-05T06:22:17.757" v="12184" actId="115"/>
          <ac:spMkLst>
            <pc:docMk/>
            <pc:sldMk cId="587761929" sldId="325"/>
            <ac:spMk id="75779" creationId="{14CE7E80-1607-4E85-97B2-D3A90652C5BC}"/>
          </ac:spMkLst>
        </pc:spChg>
      </pc:sldChg>
      <pc:sldChg chg="del">
        <pc:chgData name="Indu Sekhar Dantu" userId="4218edbc7ffe59d5" providerId="LiveId" clId="{1FCDC9E2-7EFC-45AB-996A-18837B102865}" dt="2021-01-05T06:34:20.891" v="12524" actId="2696"/>
        <pc:sldMkLst>
          <pc:docMk/>
          <pc:sldMk cId="1931603822" sldId="325"/>
        </pc:sldMkLst>
      </pc:sldChg>
      <pc:sldChg chg="modSp mod">
        <pc:chgData name="Indu Sekhar Dantu" userId="4218edbc7ffe59d5" providerId="LiveId" clId="{1FCDC9E2-7EFC-45AB-996A-18837B102865}" dt="2021-01-05T06:34:53.017" v="12525" actId="115"/>
        <pc:sldMkLst>
          <pc:docMk/>
          <pc:sldMk cId="1990509566" sldId="326"/>
        </pc:sldMkLst>
        <pc:spChg chg="mod">
          <ac:chgData name="Indu Sekhar Dantu" userId="4218edbc7ffe59d5" providerId="LiveId" clId="{1FCDC9E2-7EFC-45AB-996A-18837B102865}" dt="2021-01-04T10:20:10.249" v="3976" actId="1035"/>
          <ac:spMkLst>
            <pc:docMk/>
            <pc:sldMk cId="1990509566" sldId="326"/>
            <ac:spMk id="67586" creationId="{10C75494-88CE-42D0-8D4D-44090D162D43}"/>
          </ac:spMkLst>
        </pc:spChg>
        <pc:spChg chg="mod">
          <ac:chgData name="Indu Sekhar Dantu" userId="4218edbc7ffe59d5" providerId="LiveId" clId="{1FCDC9E2-7EFC-45AB-996A-18837B102865}" dt="2021-01-05T06:34:53.017" v="12525" actId="115"/>
          <ac:spMkLst>
            <pc:docMk/>
            <pc:sldMk cId="1990509566" sldId="326"/>
            <ac:spMk id="78851" creationId="{CFD1BE2F-E34D-406F-9866-961DD6C5EF40}"/>
          </ac:spMkLst>
        </pc:spChg>
      </pc:sldChg>
      <pc:sldChg chg="modSp mod">
        <pc:chgData name="Indu Sekhar Dantu" userId="4218edbc7ffe59d5" providerId="LiveId" clId="{1FCDC9E2-7EFC-45AB-996A-18837B102865}" dt="2021-01-05T06:28:20.706" v="12499" actId="20577"/>
        <pc:sldMkLst>
          <pc:docMk/>
          <pc:sldMk cId="0" sldId="327"/>
        </pc:sldMkLst>
        <pc:spChg chg="mod">
          <ac:chgData name="Indu Sekhar Dantu" userId="4218edbc7ffe59d5" providerId="LiveId" clId="{1FCDC9E2-7EFC-45AB-996A-18837B102865}" dt="2021-01-04T10:19:51.276" v="3898" actId="1035"/>
          <ac:spMkLst>
            <pc:docMk/>
            <pc:sldMk cId="0" sldId="327"/>
            <ac:spMk id="66562" creationId="{56A25266-4AEE-4B37-A81E-C77D96C62B1C}"/>
          </ac:spMkLst>
        </pc:spChg>
        <pc:spChg chg="mod">
          <ac:chgData name="Indu Sekhar Dantu" userId="4218edbc7ffe59d5" providerId="LiveId" clId="{1FCDC9E2-7EFC-45AB-996A-18837B102865}" dt="2021-01-05T06:28:20.706" v="12499" actId="20577"/>
          <ac:spMkLst>
            <pc:docMk/>
            <pc:sldMk cId="0" sldId="327"/>
            <ac:spMk id="77827" creationId="{43412C85-5A8F-41B1-811E-13B606C18910}"/>
          </ac:spMkLst>
        </pc:spChg>
      </pc:sldChg>
      <pc:sldChg chg="modSp mod">
        <pc:chgData name="Indu Sekhar Dantu" userId="4218edbc7ffe59d5" providerId="LiveId" clId="{1FCDC9E2-7EFC-45AB-996A-18837B102865}" dt="2021-01-05T06:26:06.008" v="12351" actId="20577"/>
        <pc:sldMkLst>
          <pc:docMk/>
          <pc:sldMk cId="0" sldId="328"/>
        </pc:sldMkLst>
        <pc:spChg chg="mod">
          <ac:chgData name="Indu Sekhar Dantu" userId="4218edbc7ffe59d5" providerId="LiveId" clId="{1FCDC9E2-7EFC-45AB-996A-18837B102865}" dt="2021-01-04T10:19:23.682" v="3828" actId="1037"/>
          <ac:spMkLst>
            <pc:docMk/>
            <pc:sldMk cId="0" sldId="328"/>
            <ac:spMk id="65538" creationId="{4A837736-F3A1-404C-9D9A-B8EBEA10B156}"/>
          </ac:spMkLst>
        </pc:spChg>
        <pc:spChg chg="mod">
          <ac:chgData name="Indu Sekhar Dantu" userId="4218edbc7ffe59d5" providerId="LiveId" clId="{1FCDC9E2-7EFC-45AB-996A-18837B102865}" dt="2021-01-05T06:26:06.008" v="12351" actId="20577"/>
          <ac:spMkLst>
            <pc:docMk/>
            <pc:sldMk cId="0" sldId="328"/>
            <ac:spMk id="76803" creationId="{A721A3FF-BFED-4E45-BF1D-F63989774B2A}"/>
          </ac:spMkLst>
        </pc:spChg>
      </pc:sldChg>
      <pc:sldChg chg="modSp mod">
        <pc:chgData name="Indu Sekhar Dantu" userId="4218edbc7ffe59d5" providerId="LiveId" clId="{1FCDC9E2-7EFC-45AB-996A-18837B102865}" dt="2021-01-05T07:00:51.552" v="12541" actId="27636"/>
        <pc:sldMkLst>
          <pc:docMk/>
          <pc:sldMk cId="326604777" sldId="329"/>
        </pc:sldMkLst>
        <pc:spChg chg="mod">
          <ac:chgData name="Indu Sekhar Dantu" userId="4218edbc7ffe59d5" providerId="LiveId" clId="{1FCDC9E2-7EFC-45AB-996A-18837B102865}" dt="2021-01-04T10:27:56.430" v="5145" actId="20577"/>
          <ac:spMkLst>
            <pc:docMk/>
            <pc:sldMk cId="326604777" sldId="329"/>
            <ac:spMk id="68610" creationId="{8A24825E-8C0C-4EDB-8644-2F87CF14C139}"/>
          </ac:spMkLst>
        </pc:spChg>
        <pc:spChg chg="mod">
          <ac:chgData name="Indu Sekhar Dantu" userId="4218edbc7ffe59d5" providerId="LiveId" clId="{1FCDC9E2-7EFC-45AB-996A-18837B102865}" dt="2021-01-05T07:00:51.552" v="12541" actId="27636"/>
          <ac:spMkLst>
            <pc:docMk/>
            <pc:sldMk cId="326604777" sldId="329"/>
            <ac:spMk id="79875" creationId="{AF0E8804-841C-406D-8BA3-B4F18BE392B5}"/>
          </ac:spMkLst>
        </pc:spChg>
      </pc:sldChg>
      <pc:sldChg chg="modSp del mod">
        <pc:chgData name="Indu Sekhar Dantu" userId="4218edbc7ffe59d5" providerId="LiveId" clId="{1FCDC9E2-7EFC-45AB-996A-18837B102865}" dt="2021-01-05T06:32:05.741" v="12519" actId="2696"/>
        <pc:sldMkLst>
          <pc:docMk/>
          <pc:sldMk cId="2471753882" sldId="330"/>
        </pc:sldMkLst>
        <pc:spChg chg="mod">
          <ac:chgData name="Indu Sekhar Dantu" userId="4218edbc7ffe59d5" providerId="LiveId" clId="{1FCDC9E2-7EFC-45AB-996A-18837B102865}" dt="2021-01-04T10:27:47.282" v="5141" actId="20577"/>
          <ac:spMkLst>
            <pc:docMk/>
            <pc:sldMk cId="2471753882" sldId="330"/>
            <ac:spMk id="70658" creationId="{948DDDDD-0AB4-408C-8264-D0782089D508}"/>
          </ac:spMkLst>
        </pc:spChg>
        <pc:spChg chg="mod">
          <ac:chgData name="Indu Sekhar Dantu" userId="4218edbc7ffe59d5" providerId="LiveId" clId="{1FCDC9E2-7EFC-45AB-996A-18837B102865}" dt="2021-01-04T13:31:44.764" v="5787" actId="12"/>
          <ac:spMkLst>
            <pc:docMk/>
            <pc:sldMk cId="2471753882" sldId="330"/>
            <ac:spMk id="81923" creationId="{968155C4-9986-4221-A924-A6DDC2143039}"/>
          </ac:spMkLst>
        </pc:spChg>
      </pc:sldChg>
      <pc:sldChg chg="modSp mod">
        <pc:chgData name="Indu Sekhar Dantu" userId="4218edbc7ffe59d5" providerId="LiveId" clId="{1FCDC9E2-7EFC-45AB-996A-18837B102865}" dt="2021-01-05T07:02:26.993" v="12554" actId="115"/>
        <pc:sldMkLst>
          <pc:docMk/>
          <pc:sldMk cId="1532566008" sldId="331"/>
        </pc:sldMkLst>
        <pc:spChg chg="mod">
          <ac:chgData name="Indu Sekhar Dantu" userId="4218edbc7ffe59d5" providerId="LiveId" clId="{1FCDC9E2-7EFC-45AB-996A-18837B102865}" dt="2021-01-04T10:20:43.376" v="4106" actId="1037"/>
          <ac:spMkLst>
            <pc:docMk/>
            <pc:sldMk cId="1532566008" sldId="331"/>
            <ac:spMk id="69634" creationId="{44AF9301-F35F-4BA7-80D7-6E98708FF19B}"/>
          </ac:spMkLst>
        </pc:spChg>
        <pc:spChg chg="mod">
          <ac:chgData name="Indu Sekhar Dantu" userId="4218edbc7ffe59d5" providerId="LiveId" clId="{1FCDC9E2-7EFC-45AB-996A-18837B102865}" dt="2021-01-05T07:02:26.993" v="12554" actId="115"/>
          <ac:spMkLst>
            <pc:docMk/>
            <pc:sldMk cId="1532566008" sldId="331"/>
            <ac:spMk id="80899" creationId="{597D0D8E-9099-41DE-8ED6-652E30B78667}"/>
          </ac:spMkLst>
        </pc:spChg>
      </pc:sldChg>
      <pc:sldChg chg="del">
        <pc:chgData name="Indu Sekhar Dantu" userId="4218edbc7ffe59d5" providerId="LiveId" clId="{1FCDC9E2-7EFC-45AB-996A-18837B102865}" dt="2021-01-05T06:33:03.890" v="12520" actId="2696"/>
        <pc:sldMkLst>
          <pc:docMk/>
          <pc:sldMk cId="800462986" sldId="332"/>
        </pc:sldMkLst>
      </pc:sldChg>
      <pc:sldChg chg="modSp mod">
        <pc:chgData name="Indu Sekhar Dantu" userId="4218edbc7ffe59d5" providerId="LiveId" clId="{1FCDC9E2-7EFC-45AB-996A-18837B102865}" dt="2021-01-05T07:01:32.665" v="12545" actId="113"/>
        <pc:sldMkLst>
          <pc:docMk/>
          <pc:sldMk cId="2163739253" sldId="332"/>
        </pc:sldMkLst>
        <pc:spChg chg="mod">
          <ac:chgData name="Indu Sekhar Dantu" userId="4218edbc7ffe59d5" providerId="LiveId" clId="{1FCDC9E2-7EFC-45AB-996A-18837B102865}" dt="2021-01-05T07:01:32.665" v="12545" actId="113"/>
          <ac:spMkLst>
            <pc:docMk/>
            <pc:sldMk cId="2163739253" sldId="332"/>
            <ac:spMk id="66563" creationId="{443F5A9F-ACFA-4AE9-8FA2-1064AA9CC6A3}"/>
          </ac:spMkLst>
        </pc:spChg>
        <pc:spChg chg="mod">
          <ac:chgData name="Indu Sekhar Dantu" userId="4218edbc7ffe59d5" providerId="LiveId" clId="{1FCDC9E2-7EFC-45AB-996A-18837B102865}" dt="2021-01-04T10:27:39.689" v="5137" actId="20577"/>
          <ac:spMkLst>
            <pc:docMk/>
            <pc:sldMk cId="2163739253" sldId="332"/>
            <ac:spMk id="71682" creationId="{5364613C-DEBB-4C1C-A41C-D483B5E21FFB}"/>
          </ac:spMkLst>
        </pc:spChg>
      </pc:sldChg>
      <pc:sldChg chg="del">
        <pc:chgData name="Indu Sekhar Dantu" userId="4218edbc7ffe59d5" providerId="LiveId" clId="{1FCDC9E2-7EFC-45AB-996A-18837B102865}" dt="2021-01-05T06:33:03.890" v="12520" actId="2696"/>
        <pc:sldMkLst>
          <pc:docMk/>
          <pc:sldMk cId="1725328" sldId="333"/>
        </pc:sldMkLst>
      </pc:sldChg>
      <pc:sldChg chg="modSp del mod">
        <pc:chgData name="Indu Sekhar Dantu" userId="4218edbc7ffe59d5" providerId="LiveId" clId="{1FCDC9E2-7EFC-45AB-996A-18837B102865}" dt="2021-01-05T06:32:05.741" v="12519" actId="2696"/>
        <pc:sldMkLst>
          <pc:docMk/>
          <pc:sldMk cId="3535774309" sldId="333"/>
        </pc:sldMkLst>
        <pc:spChg chg="mod">
          <ac:chgData name="Indu Sekhar Dantu" userId="4218edbc7ffe59d5" providerId="LiveId" clId="{1FCDC9E2-7EFC-45AB-996A-18837B102865}" dt="2021-01-04T10:27:32.505" v="5133" actId="20577"/>
          <ac:spMkLst>
            <pc:docMk/>
            <pc:sldMk cId="3535774309" sldId="333"/>
            <ac:spMk id="72706" creationId="{E0BF02B8-D3FA-412D-A5D7-04297549CA8B}"/>
          </ac:spMkLst>
        </pc:spChg>
        <pc:spChg chg="mod">
          <ac:chgData name="Indu Sekhar Dantu" userId="4218edbc7ffe59d5" providerId="LiveId" clId="{1FCDC9E2-7EFC-45AB-996A-18837B102865}" dt="2021-01-04T13:36:17.136" v="5915" actId="113"/>
          <ac:spMkLst>
            <pc:docMk/>
            <pc:sldMk cId="3535774309" sldId="333"/>
            <ac:spMk id="83971" creationId="{AFDD08F7-E105-4B8B-B2AD-A1812883D17E}"/>
          </ac:spMkLst>
        </pc:spChg>
      </pc:sldChg>
      <pc:sldChg chg="modSp mod">
        <pc:chgData name="Indu Sekhar Dantu" userId="4218edbc7ffe59d5" providerId="LiveId" clId="{1FCDC9E2-7EFC-45AB-996A-18837B102865}" dt="2021-01-05T07:18:31.398" v="12795" actId="20577"/>
        <pc:sldMkLst>
          <pc:docMk/>
          <pc:sldMk cId="0" sldId="335"/>
        </pc:sldMkLst>
        <pc:spChg chg="mod">
          <ac:chgData name="Indu Sekhar Dantu" userId="4218edbc7ffe59d5" providerId="LiveId" clId="{1FCDC9E2-7EFC-45AB-996A-18837B102865}" dt="2021-01-04T10:25:44.875" v="5095" actId="20577"/>
          <ac:spMkLst>
            <pc:docMk/>
            <pc:sldMk cId="0" sldId="335"/>
            <ac:spMk id="77826" creationId="{5AF3FCC4-AC42-4C55-A172-105148BC2D31}"/>
          </ac:spMkLst>
        </pc:spChg>
        <pc:spChg chg="mod">
          <ac:chgData name="Indu Sekhar Dantu" userId="4218edbc7ffe59d5" providerId="LiveId" clId="{1FCDC9E2-7EFC-45AB-996A-18837B102865}" dt="2021-01-05T07:18:31.398" v="12795" actId="20577"/>
          <ac:spMkLst>
            <pc:docMk/>
            <pc:sldMk cId="0" sldId="335"/>
            <ac:spMk id="89091" creationId="{53781EF7-1CEC-42E5-8D99-2BA5F77A799A}"/>
          </ac:spMkLst>
        </pc:spChg>
      </pc:sldChg>
      <pc:sldChg chg="modSp mod">
        <pc:chgData name="Indu Sekhar Dantu" userId="4218edbc7ffe59d5" providerId="LiveId" clId="{1FCDC9E2-7EFC-45AB-996A-18837B102865}" dt="2021-01-05T07:20:59.589" v="12865" actId="115"/>
        <pc:sldMkLst>
          <pc:docMk/>
          <pc:sldMk cId="0" sldId="336"/>
        </pc:sldMkLst>
        <pc:spChg chg="mod">
          <ac:chgData name="Indu Sekhar Dantu" userId="4218edbc7ffe59d5" providerId="LiveId" clId="{1FCDC9E2-7EFC-45AB-996A-18837B102865}" dt="2021-01-05T07:20:59.589" v="12865" actId="115"/>
          <ac:spMkLst>
            <pc:docMk/>
            <pc:sldMk cId="0" sldId="336"/>
            <ac:spMk id="3" creationId="{283AE5F6-1D11-4EC1-ACA7-D260D1CE5FA8}"/>
          </ac:spMkLst>
        </pc:spChg>
        <pc:spChg chg="mod">
          <ac:chgData name="Indu Sekhar Dantu" userId="4218edbc7ffe59d5" providerId="LiveId" clId="{1FCDC9E2-7EFC-45AB-996A-18837B102865}" dt="2021-01-04T10:25:38.495" v="5093" actId="20577"/>
          <ac:spMkLst>
            <pc:docMk/>
            <pc:sldMk cId="0" sldId="336"/>
            <ac:spMk id="78850" creationId="{6910532D-6C9B-4CA3-BCFB-B004716006A3}"/>
          </ac:spMkLst>
        </pc:spChg>
      </pc:sldChg>
      <pc:sldChg chg="modSp mod">
        <pc:chgData name="Indu Sekhar Dantu" userId="4218edbc7ffe59d5" providerId="LiveId" clId="{1FCDC9E2-7EFC-45AB-996A-18837B102865}" dt="2021-01-05T07:21:22.683" v="12872" actId="20577"/>
        <pc:sldMkLst>
          <pc:docMk/>
          <pc:sldMk cId="0" sldId="337"/>
        </pc:sldMkLst>
        <pc:spChg chg="mod">
          <ac:chgData name="Indu Sekhar Dantu" userId="4218edbc7ffe59d5" providerId="LiveId" clId="{1FCDC9E2-7EFC-45AB-996A-18837B102865}" dt="2021-01-04T10:25:31.904" v="5091" actId="20577"/>
          <ac:spMkLst>
            <pc:docMk/>
            <pc:sldMk cId="0" sldId="337"/>
            <ac:spMk id="79874" creationId="{942A949D-22D9-4220-8DDC-80498EF5A6DB}"/>
          </ac:spMkLst>
        </pc:spChg>
        <pc:spChg chg="mod">
          <ac:chgData name="Indu Sekhar Dantu" userId="4218edbc7ffe59d5" providerId="LiveId" clId="{1FCDC9E2-7EFC-45AB-996A-18837B102865}" dt="2021-01-05T07:21:22.683" v="12872" actId="20577"/>
          <ac:spMkLst>
            <pc:docMk/>
            <pc:sldMk cId="0" sldId="337"/>
            <ac:spMk id="91139" creationId="{FD4AFA0E-4D23-46AB-90A5-8604E88A3FCB}"/>
          </ac:spMkLst>
        </pc:spChg>
      </pc:sldChg>
      <pc:sldChg chg="modSp mod">
        <pc:chgData name="Indu Sekhar Dantu" userId="4218edbc7ffe59d5" providerId="LiveId" clId="{1FCDC9E2-7EFC-45AB-996A-18837B102865}" dt="2021-01-05T07:23:02.124" v="12896" actId="115"/>
        <pc:sldMkLst>
          <pc:docMk/>
          <pc:sldMk cId="0" sldId="338"/>
        </pc:sldMkLst>
        <pc:spChg chg="mod">
          <ac:chgData name="Indu Sekhar Dantu" userId="4218edbc7ffe59d5" providerId="LiveId" clId="{1FCDC9E2-7EFC-45AB-996A-18837B102865}" dt="2021-01-04T10:23:24.286" v="4686" actId="1037"/>
          <ac:spMkLst>
            <pc:docMk/>
            <pc:sldMk cId="0" sldId="338"/>
            <ac:spMk id="80898" creationId="{6C029D8D-BD6D-4E42-B944-6E9B73E2D2F7}"/>
          </ac:spMkLst>
        </pc:spChg>
        <pc:spChg chg="mod">
          <ac:chgData name="Indu Sekhar Dantu" userId="4218edbc7ffe59d5" providerId="LiveId" clId="{1FCDC9E2-7EFC-45AB-996A-18837B102865}" dt="2021-01-05T07:23:02.124" v="12896" actId="115"/>
          <ac:spMkLst>
            <pc:docMk/>
            <pc:sldMk cId="0" sldId="338"/>
            <ac:spMk id="92163" creationId="{71E51726-8962-4F1F-8B42-7C704644A544}"/>
          </ac:spMkLst>
        </pc:spChg>
      </pc:sldChg>
      <pc:sldChg chg="modSp mod">
        <pc:chgData name="Indu Sekhar Dantu" userId="4218edbc7ffe59d5" providerId="LiveId" clId="{1FCDC9E2-7EFC-45AB-996A-18837B102865}" dt="2021-01-05T07:23:44.182" v="12907" actId="115"/>
        <pc:sldMkLst>
          <pc:docMk/>
          <pc:sldMk cId="0" sldId="339"/>
        </pc:sldMkLst>
        <pc:spChg chg="mod">
          <ac:chgData name="Indu Sekhar Dantu" userId="4218edbc7ffe59d5" providerId="LiveId" clId="{1FCDC9E2-7EFC-45AB-996A-18837B102865}" dt="2021-01-04T10:23:07.164" v="4606" actId="1037"/>
          <ac:spMkLst>
            <pc:docMk/>
            <pc:sldMk cId="0" sldId="339"/>
            <ac:spMk id="81922" creationId="{CCF084CF-80EF-4121-B4E7-EA599DB9D92E}"/>
          </ac:spMkLst>
        </pc:spChg>
        <pc:spChg chg="mod">
          <ac:chgData name="Indu Sekhar Dantu" userId="4218edbc7ffe59d5" providerId="LiveId" clId="{1FCDC9E2-7EFC-45AB-996A-18837B102865}" dt="2021-01-05T07:23:44.182" v="12907" actId="115"/>
          <ac:spMkLst>
            <pc:docMk/>
            <pc:sldMk cId="0" sldId="339"/>
            <ac:spMk id="93187" creationId="{9D54392B-1BD6-4EA2-9DD2-79B66491DF8F}"/>
          </ac:spMkLst>
        </pc:spChg>
      </pc:sldChg>
      <pc:sldChg chg="modSp mod">
        <pc:chgData name="Indu Sekhar Dantu" userId="4218edbc7ffe59d5" providerId="LiveId" clId="{1FCDC9E2-7EFC-45AB-996A-18837B102865}" dt="2021-01-05T07:24:32.987" v="12940" actId="115"/>
        <pc:sldMkLst>
          <pc:docMk/>
          <pc:sldMk cId="0" sldId="340"/>
        </pc:sldMkLst>
        <pc:spChg chg="mod">
          <ac:chgData name="Indu Sekhar Dantu" userId="4218edbc7ffe59d5" providerId="LiveId" clId="{1FCDC9E2-7EFC-45AB-996A-18837B102865}" dt="2021-01-04T10:22:51.035" v="4546" actId="1037"/>
          <ac:spMkLst>
            <pc:docMk/>
            <pc:sldMk cId="0" sldId="340"/>
            <ac:spMk id="82946" creationId="{9493D5DA-FA27-42C0-AC5C-D83A5FF3EAF1}"/>
          </ac:spMkLst>
        </pc:spChg>
        <pc:spChg chg="mod">
          <ac:chgData name="Indu Sekhar Dantu" userId="4218edbc7ffe59d5" providerId="LiveId" clId="{1FCDC9E2-7EFC-45AB-996A-18837B102865}" dt="2021-01-05T07:24:32.987" v="12940" actId="115"/>
          <ac:spMkLst>
            <pc:docMk/>
            <pc:sldMk cId="0" sldId="340"/>
            <ac:spMk id="94211" creationId="{E42AEC2F-2D4A-46F5-B091-A994DFCB3E9C}"/>
          </ac:spMkLst>
        </pc:spChg>
      </pc:sldChg>
      <pc:sldChg chg="modSp mod">
        <pc:chgData name="Indu Sekhar Dantu" userId="4218edbc7ffe59d5" providerId="LiveId" clId="{1FCDC9E2-7EFC-45AB-996A-18837B102865}" dt="2021-01-05T07:25:23.003" v="12949" actId="115"/>
        <pc:sldMkLst>
          <pc:docMk/>
          <pc:sldMk cId="0" sldId="341"/>
        </pc:sldMkLst>
        <pc:spChg chg="mod">
          <ac:chgData name="Indu Sekhar Dantu" userId="4218edbc7ffe59d5" providerId="LiveId" clId="{1FCDC9E2-7EFC-45AB-996A-18837B102865}" dt="2021-01-04T09:02:32.255" v="1291" actId="1037"/>
          <ac:spMkLst>
            <pc:docMk/>
            <pc:sldMk cId="0" sldId="341"/>
            <ac:spMk id="83970" creationId="{A2BE80A1-1F3E-422F-A7F7-41B7840449A4}"/>
          </ac:spMkLst>
        </pc:spChg>
        <pc:spChg chg="mod">
          <ac:chgData name="Indu Sekhar Dantu" userId="4218edbc7ffe59d5" providerId="LiveId" clId="{1FCDC9E2-7EFC-45AB-996A-18837B102865}" dt="2021-01-05T07:25:23.003" v="12949" actId="115"/>
          <ac:spMkLst>
            <pc:docMk/>
            <pc:sldMk cId="0" sldId="341"/>
            <ac:spMk id="95235" creationId="{33200C85-ED19-46E8-91D9-3526C7E4C6FC}"/>
          </ac:spMkLst>
        </pc:spChg>
      </pc:sldChg>
      <pc:sldChg chg="modSp mod">
        <pc:chgData name="Indu Sekhar Dantu" userId="4218edbc7ffe59d5" providerId="LiveId" clId="{1FCDC9E2-7EFC-45AB-996A-18837B102865}" dt="2021-01-05T07:27:29.401" v="12983" actId="14734"/>
        <pc:sldMkLst>
          <pc:docMk/>
          <pc:sldMk cId="0" sldId="342"/>
        </pc:sldMkLst>
        <pc:spChg chg="mod">
          <ac:chgData name="Indu Sekhar Dantu" userId="4218edbc7ffe59d5" providerId="LiveId" clId="{1FCDC9E2-7EFC-45AB-996A-18837B102865}" dt="2021-01-04T09:02:15.745" v="1243" actId="1038"/>
          <ac:spMkLst>
            <pc:docMk/>
            <pc:sldMk cId="0" sldId="342"/>
            <ac:spMk id="84994" creationId="{A5DB2C25-0380-419C-BC31-296B4B98A50E}"/>
          </ac:spMkLst>
        </pc:spChg>
        <pc:graphicFrameChg chg="mod modGraphic">
          <ac:chgData name="Indu Sekhar Dantu" userId="4218edbc7ffe59d5" providerId="LiveId" clId="{1FCDC9E2-7EFC-45AB-996A-18837B102865}" dt="2021-01-05T07:27:29.401" v="12983" actId="14734"/>
          <ac:graphicFrameMkLst>
            <pc:docMk/>
            <pc:sldMk cId="0" sldId="342"/>
            <ac:graphicFrameMk id="4" creationId="{2C350161-3FC8-4856-8D38-E1AFB4561F4F}"/>
          </ac:graphicFrameMkLst>
        </pc:graphicFrameChg>
      </pc:sldChg>
      <pc:sldChg chg="modSp mod">
        <pc:chgData name="Indu Sekhar Dantu" userId="4218edbc7ffe59d5" providerId="LiveId" clId="{1FCDC9E2-7EFC-45AB-996A-18837B102865}" dt="2021-01-05T07:28:48.791" v="12998" actId="115"/>
        <pc:sldMkLst>
          <pc:docMk/>
          <pc:sldMk cId="0" sldId="343"/>
        </pc:sldMkLst>
        <pc:spChg chg="mod">
          <ac:chgData name="Indu Sekhar Dantu" userId="4218edbc7ffe59d5" providerId="LiveId" clId="{1FCDC9E2-7EFC-45AB-996A-18837B102865}" dt="2021-01-04T09:01:57.033" v="1171" actId="1037"/>
          <ac:spMkLst>
            <pc:docMk/>
            <pc:sldMk cId="0" sldId="343"/>
            <ac:spMk id="86018" creationId="{A458BBC9-F70B-496F-9227-9E1B0AFCF409}"/>
          </ac:spMkLst>
        </pc:spChg>
        <pc:spChg chg="mod">
          <ac:chgData name="Indu Sekhar Dantu" userId="4218edbc7ffe59d5" providerId="LiveId" clId="{1FCDC9E2-7EFC-45AB-996A-18837B102865}" dt="2021-01-05T07:28:48.791" v="12998" actId="115"/>
          <ac:spMkLst>
            <pc:docMk/>
            <pc:sldMk cId="0" sldId="343"/>
            <ac:spMk id="97283" creationId="{0E0E26D4-CC2D-48E2-9D3D-B759B6C6080D}"/>
          </ac:spMkLst>
        </pc:spChg>
      </pc:sldChg>
      <pc:sldChg chg="modSp mod">
        <pc:chgData name="Indu Sekhar Dantu" userId="4218edbc7ffe59d5" providerId="LiveId" clId="{1FCDC9E2-7EFC-45AB-996A-18837B102865}" dt="2021-01-05T07:30:11.416" v="12999" actId="115"/>
        <pc:sldMkLst>
          <pc:docMk/>
          <pc:sldMk cId="0" sldId="344"/>
        </pc:sldMkLst>
        <pc:spChg chg="mod">
          <ac:chgData name="Indu Sekhar Dantu" userId="4218edbc7ffe59d5" providerId="LiveId" clId="{1FCDC9E2-7EFC-45AB-996A-18837B102865}" dt="2021-01-04T09:01:28.622" v="1094" actId="1037"/>
          <ac:spMkLst>
            <pc:docMk/>
            <pc:sldMk cId="0" sldId="344"/>
            <ac:spMk id="87042" creationId="{079006C8-44EE-428E-BBF2-010EF64DE2D8}"/>
          </ac:spMkLst>
        </pc:spChg>
        <pc:spChg chg="mod">
          <ac:chgData name="Indu Sekhar Dantu" userId="4218edbc7ffe59d5" providerId="LiveId" clId="{1FCDC9E2-7EFC-45AB-996A-18837B102865}" dt="2021-01-05T07:30:11.416" v="12999" actId="115"/>
          <ac:spMkLst>
            <pc:docMk/>
            <pc:sldMk cId="0" sldId="344"/>
            <ac:spMk id="98307" creationId="{63E5D7EC-4AB6-4727-B4F7-41290D202957}"/>
          </ac:spMkLst>
        </pc:spChg>
      </pc:sldChg>
      <pc:sldChg chg="modSp mod">
        <pc:chgData name="Indu Sekhar Dantu" userId="4218edbc7ffe59d5" providerId="LiveId" clId="{1FCDC9E2-7EFC-45AB-996A-18837B102865}" dt="2021-01-04T09:01:05.176" v="1044" actId="1036"/>
        <pc:sldMkLst>
          <pc:docMk/>
          <pc:sldMk cId="0" sldId="345"/>
        </pc:sldMkLst>
        <pc:spChg chg="mod">
          <ac:chgData name="Indu Sekhar Dantu" userId="4218edbc7ffe59d5" providerId="LiveId" clId="{1FCDC9E2-7EFC-45AB-996A-18837B102865}" dt="2021-01-04T09:01:05.176" v="1044" actId="1036"/>
          <ac:spMkLst>
            <pc:docMk/>
            <pc:sldMk cId="0" sldId="345"/>
            <ac:spMk id="88066" creationId="{1D7DA790-8031-4636-A94F-CEF4A25834E8}"/>
          </ac:spMkLst>
        </pc:spChg>
      </pc:sldChg>
      <pc:sldChg chg="modSp mod">
        <pc:chgData name="Indu Sekhar Dantu" userId="4218edbc7ffe59d5" providerId="LiveId" clId="{1FCDC9E2-7EFC-45AB-996A-18837B102865}" dt="2021-01-05T07:31:10.016" v="13000" actId="115"/>
        <pc:sldMkLst>
          <pc:docMk/>
          <pc:sldMk cId="0" sldId="346"/>
        </pc:sldMkLst>
        <pc:spChg chg="mod">
          <ac:chgData name="Indu Sekhar Dantu" userId="4218edbc7ffe59d5" providerId="LiveId" clId="{1FCDC9E2-7EFC-45AB-996A-18837B102865}" dt="2021-01-05T07:31:10.016" v="13000" actId="115"/>
          <ac:spMkLst>
            <pc:docMk/>
            <pc:sldMk cId="0" sldId="346"/>
            <ac:spMk id="83971" creationId="{340F1C5A-B23A-4B6B-902C-3F246912B165}"/>
          </ac:spMkLst>
        </pc:spChg>
        <pc:spChg chg="mod">
          <ac:chgData name="Indu Sekhar Dantu" userId="4218edbc7ffe59d5" providerId="LiveId" clId="{1FCDC9E2-7EFC-45AB-996A-18837B102865}" dt="2021-01-04T09:00:35.525" v="968" actId="1038"/>
          <ac:spMkLst>
            <pc:docMk/>
            <pc:sldMk cId="0" sldId="346"/>
            <ac:spMk id="89090" creationId="{B7DCA7E8-183C-4FE0-9F1E-D61485B0D59F}"/>
          </ac:spMkLst>
        </pc:spChg>
      </pc:sldChg>
      <pc:sldChg chg="modSp mod">
        <pc:chgData name="Indu Sekhar Dantu" userId="4218edbc7ffe59d5" providerId="LiveId" clId="{1FCDC9E2-7EFC-45AB-996A-18837B102865}" dt="2021-01-05T07:32:37.268" v="13012" actId="20577"/>
        <pc:sldMkLst>
          <pc:docMk/>
          <pc:sldMk cId="0" sldId="347"/>
        </pc:sldMkLst>
        <pc:spChg chg="mod">
          <ac:chgData name="Indu Sekhar Dantu" userId="4218edbc7ffe59d5" providerId="LiveId" clId="{1FCDC9E2-7EFC-45AB-996A-18837B102865}" dt="2021-01-04T09:00:10.414" v="889" actId="1037"/>
          <ac:spMkLst>
            <pc:docMk/>
            <pc:sldMk cId="0" sldId="347"/>
            <ac:spMk id="90114" creationId="{D813B62B-7E98-431C-9088-7F73CF7F9C42}"/>
          </ac:spMkLst>
        </pc:spChg>
        <pc:spChg chg="mod">
          <ac:chgData name="Indu Sekhar Dantu" userId="4218edbc7ffe59d5" providerId="LiveId" clId="{1FCDC9E2-7EFC-45AB-996A-18837B102865}" dt="2021-01-05T07:32:37.268" v="13012" actId="20577"/>
          <ac:spMkLst>
            <pc:docMk/>
            <pc:sldMk cId="0" sldId="347"/>
            <ac:spMk id="101379" creationId="{5353C667-8756-4DEF-8668-0835DA9B9545}"/>
          </ac:spMkLst>
        </pc:spChg>
      </pc:sldChg>
      <pc:sldChg chg="modSp mod">
        <pc:chgData name="Indu Sekhar Dantu" userId="4218edbc7ffe59d5" providerId="LiveId" clId="{1FCDC9E2-7EFC-45AB-996A-18837B102865}" dt="2021-01-05T07:37:07.648" v="13086" actId="6549"/>
        <pc:sldMkLst>
          <pc:docMk/>
          <pc:sldMk cId="0" sldId="348"/>
        </pc:sldMkLst>
        <pc:spChg chg="mod">
          <ac:chgData name="Indu Sekhar Dantu" userId="4218edbc7ffe59d5" providerId="LiveId" clId="{1FCDC9E2-7EFC-45AB-996A-18837B102865}" dt="2021-01-04T08:58:18.108" v="568" actId="1037"/>
          <ac:spMkLst>
            <pc:docMk/>
            <pc:sldMk cId="0" sldId="348"/>
            <ac:spMk id="94210" creationId="{399B3B70-BD91-47B6-B966-7EEB9C24017C}"/>
          </ac:spMkLst>
        </pc:spChg>
        <pc:spChg chg="mod">
          <ac:chgData name="Indu Sekhar Dantu" userId="4218edbc7ffe59d5" providerId="LiveId" clId="{1FCDC9E2-7EFC-45AB-996A-18837B102865}" dt="2021-01-05T07:37:07.648" v="13086" actId="6549"/>
          <ac:spMkLst>
            <pc:docMk/>
            <pc:sldMk cId="0" sldId="348"/>
            <ac:spMk id="105475" creationId="{AC99B67D-6C27-437F-BDB6-F1E3B7AEE32A}"/>
          </ac:spMkLst>
        </pc:spChg>
      </pc:sldChg>
      <pc:sldChg chg="modSp mod">
        <pc:chgData name="Indu Sekhar Dantu" userId="4218edbc7ffe59d5" providerId="LiveId" clId="{1FCDC9E2-7EFC-45AB-996A-18837B102865}" dt="2021-01-05T07:38:51.384" v="13096" actId="115"/>
        <pc:sldMkLst>
          <pc:docMk/>
          <pc:sldMk cId="0" sldId="349"/>
        </pc:sldMkLst>
        <pc:spChg chg="mod">
          <ac:chgData name="Indu Sekhar Dantu" userId="4218edbc7ffe59d5" providerId="LiveId" clId="{1FCDC9E2-7EFC-45AB-996A-18837B102865}" dt="2021-01-04T08:57:47.867" v="479" actId="1037"/>
          <ac:spMkLst>
            <pc:docMk/>
            <pc:sldMk cId="0" sldId="349"/>
            <ac:spMk id="95234" creationId="{AB8FF18F-73A8-4508-A177-9B444AB4AAA7}"/>
          </ac:spMkLst>
        </pc:spChg>
        <pc:spChg chg="mod">
          <ac:chgData name="Indu Sekhar Dantu" userId="4218edbc7ffe59d5" providerId="LiveId" clId="{1FCDC9E2-7EFC-45AB-996A-18837B102865}" dt="2021-01-05T07:38:51.384" v="13096" actId="115"/>
          <ac:spMkLst>
            <pc:docMk/>
            <pc:sldMk cId="0" sldId="349"/>
            <ac:spMk id="106499" creationId="{40BC614C-98C1-475A-A274-363E9848C52B}"/>
          </ac:spMkLst>
        </pc:spChg>
      </pc:sldChg>
      <pc:sldChg chg="modSp mod">
        <pc:chgData name="Indu Sekhar Dantu" userId="4218edbc7ffe59d5" providerId="LiveId" clId="{1FCDC9E2-7EFC-45AB-996A-18837B102865}" dt="2021-01-04T14:24:15.345" v="6986" actId="113"/>
        <pc:sldMkLst>
          <pc:docMk/>
          <pc:sldMk cId="0" sldId="350"/>
        </pc:sldMkLst>
        <pc:spChg chg="mod">
          <ac:chgData name="Indu Sekhar Dantu" userId="4218edbc7ffe59d5" providerId="LiveId" clId="{1FCDC9E2-7EFC-45AB-996A-18837B102865}" dt="2021-01-04T14:24:15.345" v="6986" actId="113"/>
          <ac:spMkLst>
            <pc:docMk/>
            <pc:sldMk cId="0" sldId="350"/>
            <ac:spMk id="91139" creationId="{773791AF-84E9-41CC-8166-00C8710F1E6C}"/>
          </ac:spMkLst>
        </pc:spChg>
        <pc:spChg chg="mod">
          <ac:chgData name="Indu Sekhar Dantu" userId="4218edbc7ffe59d5" providerId="LiveId" clId="{1FCDC9E2-7EFC-45AB-996A-18837B102865}" dt="2021-01-04T08:57:24.423" v="403" actId="1036"/>
          <ac:spMkLst>
            <pc:docMk/>
            <pc:sldMk cId="0" sldId="350"/>
            <ac:spMk id="96258" creationId="{0536AA20-2B93-4402-8AEB-A4AAEA5D491D}"/>
          </ac:spMkLst>
        </pc:spChg>
      </pc:sldChg>
      <pc:sldChg chg="modSp mod">
        <pc:chgData name="Indu Sekhar Dantu" userId="4218edbc7ffe59d5" providerId="LiveId" clId="{1FCDC9E2-7EFC-45AB-996A-18837B102865}" dt="2021-01-05T07:46:31.334" v="13284" actId="20577"/>
        <pc:sldMkLst>
          <pc:docMk/>
          <pc:sldMk cId="0" sldId="351"/>
        </pc:sldMkLst>
        <pc:spChg chg="mod">
          <ac:chgData name="Indu Sekhar Dantu" userId="4218edbc7ffe59d5" providerId="LiveId" clId="{1FCDC9E2-7EFC-45AB-996A-18837B102865}" dt="2021-01-04T08:56:16.304" v="224" actId="1038"/>
          <ac:spMkLst>
            <pc:docMk/>
            <pc:sldMk cId="0" sldId="351"/>
            <ac:spMk id="98306" creationId="{A62DEDD6-4748-4EAE-88E3-C548A0099288}"/>
          </ac:spMkLst>
        </pc:spChg>
        <pc:spChg chg="mod">
          <ac:chgData name="Indu Sekhar Dantu" userId="4218edbc7ffe59d5" providerId="LiveId" clId="{1FCDC9E2-7EFC-45AB-996A-18837B102865}" dt="2021-01-05T07:46:31.334" v="13284" actId="20577"/>
          <ac:spMkLst>
            <pc:docMk/>
            <pc:sldMk cId="0" sldId="351"/>
            <ac:spMk id="109571" creationId="{1C31EBE4-8779-4145-9C7D-DC167BEA2FF9}"/>
          </ac:spMkLst>
        </pc:spChg>
      </pc:sldChg>
      <pc:sldChg chg="modSp mod">
        <pc:chgData name="Indu Sekhar Dantu" userId="4218edbc7ffe59d5" providerId="LiveId" clId="{1FCDC9E2-7EFC-45AB-996A-18837B102865}" dt="2021-01-05T07:46:13.657" v="13281" actId="20577"/>
        <pc:sldMkLst>
          <pc:docMk/>
          <pc:sldMk cId="0" sldId="352"/>
        </pc:sldMkLst>
        <pc:spChg chg="mod">
          <ac:chgData name="Indu Sekhar Dantu" userId="4218edbc7ffe59d5" providerId="LiveId" clId="{1FCDC9E2-7EFC-45AB-996A-18837B102865}" dt="2021-01-04T08:56:59.138" v="334" actId="20577"/>
          <ac:spMkLst>
            <pc:docMk/>
            <pc:sldMk cId="0" sldId="352"/>
            <ac:spMk id="97282" creationId="{A51BA668-B517-4822-AA08-0208BF80D3E3}"/>
          </ac:spMkLst>
        </pc:spChg>
        <pc:spChg chg="mod">
          <ac:chgData name="Indu Sekhar Dantu" userId="4218edbc7ffe59d5" providerId="LiveId" clId="{1FCDC9E2-7EFC-45AB-996A-18837B102865}" dt="2021-01-05T07:46:13.657" v="13281" actId="20577"/>
          <ac:spMkLst>
            <pc:docMk/>
            <pc:sldMk cId="0" sldId="352"/>
            <ac:spMk id="108547" creationId="{7A1CC334-60A3-41EE-90D7-E9CD55F77C40}"/>
          </ac:spMkLst>
        </pc:spChg>
      </pc:sldChg>
      <pc:sldChg chg="modSp mod">
        <pc:chgData name="Indu Sekhar Dantu" userId="4218edbc7ffe59d5" providerId="LiveId" clId="{1FCDC9E2-7EFC-45AB-996A-18837B102865}" dt="2021-01-05T07:16:28.458" v="12765" actId="114"/>
        <pc:sldMkLst>
          <pc:docMk/>
          <pc:sldMk cId="0" sldId="353"/>
        </pc:sldMkLst>
        <pc:spChg chg="mod">
          <ac:chgData name="Indu Sekhar Dantu" userId="4218edbc7ffe59d5" providerId="LiveId" clId="{1FCDC9E2-7EFC-45AB-996A-18837B102865}" dt="2021-01-04T10:24:29.028" v="4972" actId="1037"/>
          <ac:spMkLst>
            <pc:docMk/>
            <pc:sldMk cId="0" sldId="353"/>
            <ac:spMk id="76802" creationId="{961C3994-5F4B-4F5D-B801-A0818659123D}"/>
          </ac:spMkLst>
        </pc:spChg>
        <pc:spChg chg="mod">
          <ac:chgData name="Indu Sekhar Dantu" userId="4218edbc7ffe59d5" providerId="LiveId" clId="{1FCDC9E2-7EFC-45AB-996A-18837B102865}" dt="2021-01-05T07:16:28.458" v="12765" actId="114"/>
          <ac:spMkLst>
            <pc:docMk/>
            <pc:sldMk cId="0" sldId="353"/>
            <ac:spMk id="88067" creationId="{85DE8359-ED7C-484C-9400-1F80F40A17F4}"/>
          </ac:spMkLst>
        </pc:spChg>
      </pc:sldChg>
      <pc:sldChg chg="modSp mod">
        <pc:chgData name="Indu Sekhar Dantu" userId="4218edbc7ffe59d5" providerId="LiveId" clId="{1FCDC9E2-7EFC-45AB-996A-18837B102865}" dt="2021-01-13T01:46:49.027" v="13375" actId="20577"/>
        <pc:sldMkLst>
          <pc:docMk/>
          <pc:sldMk cId="0" sldId="354"/>
        </pc:sldMkLst>
        <pc:spChg chg="mod">
          <ac:chgData name="Indu Sekhar Dantu" userId="4218edbc7ffe59d5" providerId="LiveId" clId="{1FCDC9E2-7EFC-45AB-996A-18837B102865}" dt="2021-01-04T10:01:24.323" v="1363" actId="1036"/>
          <ac:spMkLst>
            <pc:docMk/>
            <pc:sldMk cId="0" sldId="354"/>
            <ac:spMk id="15362" creationId="{90DA4598-77D7-4E56-BD04-81B421A9C7EA}"/>
          </ac:spMkLst>
        </pc:spChg>
        <pc:spChg chg="mod">
          <ac:chgData name="Indu Sekhar Dantu" userId="4218edbc7ffe59d5" providerId="LiveId" clId="{1FCDC9E2-7EFC-45AB-996A-18837B102865}" dt="2021-01-13T01:46:49.027" v="13375" actId="20577"/>
          <ac:spMkLst>
            <pc:docMk/>
            <pc:sldMk cId="0" sldId="35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1FCDC9E2-7EFC-45AB-996A-18837B102865}" dt="2021-01-06T08:55:29.493" v="13366" actId="20577"/>
        <pc:sldMkLst>
          <pc:docMk/>
          <pc:sldMk cId="551553518" sldId="355"/>
        </pc:sldMkLst>
        <pc:spChg chg="mod">
          <ac:chgData name="Indu Sekhar Dantu" userId="4218edbc7ffe59d5" providerId="LiveId" clId="{1FCDC9E2-7EFC-45AB-996A-18837B102865}" dt="2021-01-06T08:55:29.493" v="13366" actId="20577"/>
          <ac:spMkLst>
            <pc:docMk/>
            <pc:sldMk cId="551553518" sldId="355"/>
            <ac:spMk id="5" creationId="{80573453-EFB3-447D-80A7-DC68DC74E523}"/>
          </ac:spMkLst>
        </pc:spChg>
      </pc:sldChg>
      <pc:sldChg chg="modSp mod">
        <pc:chgData name="Indu Sekhar Dantu" userId="4218edbc7ffe59d5" providerId="LiveId" clId="{1FCDC9E2-7EFC-45AB-996A-18837B102865}" dt="2021-01-13T01:47:08.463" v="13376" actId="6549"/>
        <pc:sldMkLst>
          <pc:docMk/>
          <pc:sldMk cId="239817610" sldId="356"/>
        </pc:sldMkLst>
        <pc:spChg chg="mod">
          <ac:chgData name="Indu Sekhar Dantu" userId="4218edbc7ffe59d5" providerId="LiveId" clId="{1FCDC9E2-7EFC-45AB-996A-18837B102865}" dt="2021-01-13T01:47:08.463" v="13376" actId="6549"/>
          <ac:spMkLst>
            <pc:docMk/>
            <pc:sldMk cId="239817610" sldId="356"/>
            <ac:spMk id="31746" creationId="{28FC2734-AB80-4A05-8464-B6CBE89E052E}"/>
          </ac:spMkLst>
        </pc:spChg>
      </pc:sldChg>
      <pc:sldChg chg="modSp mod">
        <pc:chgData name="Indu Sekhar Dantu" userId="4218edbc7ffe59d5" providerId="LiveId" clId="{1FCDC9E2-7EFC-45AB-996A-18837B102865}" dt="2021-01-13T01:49:11.937" v="13393" actId="27636"/>
        <pc:sldMkLst>
          <pc:docMk/>
          <pc:sldMk cId="2138669024" sldId="357"/>
        </pc:sldMkLst>
        <pc:spChg chg="mod">
          <ac:chgData name="Indu Sekhar Dantu" userId="4218edbc7ffe59d5" providerId="LiveId" clId="{1FCDC9E2-7EFC-45AB-996A-18837B102865}" dt="2021-01-13T01:49:11.937" v="13393" actId="27636"/>
          <ac:spMkLst>
            <pc:docMk/>
            <pc:sldMk cId="2138669024" sldId="357"/>
            <ac:spMk id="34819" creationId="{A754E31D-628A-48AE-86AC-BF5F031C8513}"/>
          </ac:spMkLst>
        </pc:spChg>
      </pc:sldChg>
      <pc:sldChg chg="modSp mod">
        <pc:chgData name="Indu Sekhar Dantu" userId="4218edbc7ffe59d5" providerId="LiveId" clId="{1FCDC9E2-7EFC-45AB-996A-18837B102865}" dt="2021-01-13T01:49:55.063" v="13398" actId="6549"/>
        <pc:sldMkLst>
          <pc:docMk/>
          <pc:sldMk cId="287373986" sldId="358"/>
        </pc:sldMkLst>
        <pc:spChg chg="mod">
          <ac:chgData name="Indu Sekhar Dantu" userId="4218edbc7ffe59d5" providerId="LiveId" clId="{1FCDC9E2-7EFC-45AB-996A-18837B102865}" dt="2021-01-13T01:49:55.063" v="13398" actId="6549"/>
          <ac:spMkLst>
            <pc:docMk/>
            <pc:sldMk cId="287373986" sldId="358"/>
            <ac:spMk id="37891" creationId="{109045AA-ED72-45F6-8B4F-11DD0AC9968B}"/>
          </ac:spMkLst>
        </pc:spChg>
      </pc:sldChg>
      <pc:sldChg chg="modSp mod">
        <pc:chgData name="Indu Sekhar Dantu" userId="4218edbc7ffe59d5" providerId="LiveId" clId="{1FCDC9E2-7EFC-45AB-996A-18837B102865}" dt="2021-01-05T03:06:09.840" v="9524" actId="115"/>
        <pc:sldMkLst>
          <pc:docMk/>
          <pc:sldMk cId="3028301364" sldId="359"/>
        </pc:sldMkLst>
        <pc:spChg chg="mod">
          <ac:chgData name="Indu Sekhar Dantu" userId="4218edbc7ffe59d5" providerId="LiveId" clId="{1FCDC9E2-7EFC-45AB-996A-18837B102865}" dt="2021-01-05T03:06:09.840" v="9524" actId="115"/>
          <ac:spMkLst>
            <pc:docMk/>
            <pc:sldMk cId="3028301364" sldId="359"/>
            <ac:spMk id="28675" creationId="{63653A39-3F24-468E-B835-E8519B4D3C64}"/>
          </ac:spMkLst>
        </pc:spChg>
      </pc:sldChg>
      <pc:sldChg chg="modSp mod">
        <pc:chgData name="Indu Sekhar Dantu" userId="4218edbc7ffe59d5" providerId="LiveId" clId="{1FCDC9E2-7EFC-45AB-996A-18837B102865}" dt="2021-01-05T03:10:18.988" v="9630" actId="115"/>
        <pc:sldMkLst>
          <pc:docMk/>
          <pc:sldMk cId="3692743361" sldId="360"/>
        </pc:sldMkLst>
        <pc:spChg chg="mod">
          <ac:chgData name="Indu Sekhar Dantu" userId="4218edbc7ffe59d5" providerId="LiveId" clId="{1FCDC9E2-7EFC-45AB-996A-18837B102865}" dt="2021-01-05T03:10:18.988" v="9630" actId="115"/>
          <ac:spMkLst>
            <pc:docMk/>
            <pc:sldMk cId="3692743361" sldId="360"/>
            <ac:spMk id="22531" creationId="{0AF44828-D77D-4E7E-8A92-02AFF56661B3}"/>
          </ac:spMkLst>
        </pc:spChg>
      </pc:sldChg>
      <pc:sldChg chg="modSp mod">
        <pc:chgData name="Indu Sekhar Dantu" userId="4218edbc7ffe59d5" providerId="LiveId" clId="{1FCDC9E2-7EFC-45AB-996A-18837B102865}" dt="2021-01-05T03:18:25.752" v="10250" actId="115"/>
        <pc:sldMkLst>
          <pc:docMk/>
          <pc:sldMk cId="1840833536" sldId="361"/>
        </pc:sldMkLst>
        <pc:spChg chg="mod">
          <ac:chgData name="Indu Sekhar Dantu" userId="4218edbc7ffe59d5" providerId="LiveId" clId="{1FCDC9E2-7EFC-45AB-996A-18837B102865}" dt="2021-01-05T03:18:25.752" v="10250" actId="115"/>
          <ac:spMkLst>
            <pc:docMk/>
            <pc:sldMk cId="1840833536" sldId="361"/>
            <ac:spMk id="41987" creationId="{B5DD915B-BE07-41FB-856F-52E76827D288}"/>
          </ac:spMkLst>
        </pc:spChg>
      </pc:sldChg>
      <pc:sldChg chg="modSp mod">
        <pc:chgData name="Indu Sekhar Dantu" userId="4218edbc7ffe59d5" providerId="LiveId" clId="{1FCDC9E2-7EFC-45AB-996A-18837B102865}" dt="2021-01-05T03:22:09.138" v="10254" actId="6549"/>
        <pc:sldMkLst>
          <pc:docMk/>
          <pc:sldMk cId="4137845455" sldId="362"/>
        </pc:sldMkLst>
        <pc:spChg chg="mod">
          <ac:chgData name="Indu Sekhar Dantu" userId="4218edbc7ffe59d5" providerId="LiveId" clId="{1FCDC9E2-7EFC-45AB-996A-18837B102865}" dt="2021-01-05T03:22:09.138" v="10254" actId="6549"/>
          <ac:spMkLst>
            <pc:docMk/>
            <pc:sldMk cId="4137845455" sldId="362"/>
            <ac:spMk id="40962" creationId="{40682B49-3723-4D8F-B35B-45756E83A924}"/>
          </ac:spMkLst>
        </pc:spChg>
      </pc:sldChg>
      <pc:sldChg chg="modSp mod">
        <pc:chgData name="Indu Sekhar Dantu" userId="4218edbc7ffe59d5" providerId="LiveId" clId="{1FCDC9E2-7EFC-45AB-996A-18837B102865}" dt="2021-01-05T03:31:38.271" v="10567" actId="115"/>
        <pc:sldMkLst>
          <pc:docMk/>
          <pc:sldMk cId="2643349705" sldId="363"/>
        </pc:sldMkLst>
        <pc:spChg chg="mod">
          <ac:chgData name="Indu Sekhar Dantu" userId="4218edbc7ffe59d5" providerId="LiveId" clId="{1FCDC9E2-7EFC-45AB-996A-18837B102865}" dt="2021-01-05T03:31:38.271" v="10567" actId="115"/>
          <ac:spMkLst>
            <pc:docMk/>
            <pc:sldMk cId="2643349705" sldId="363"/>
            <ac:spMk id="28675" creationId="{8223CEB6-F768-40AF-B00D-378A2281F751}"/>
          </ac:spMkLst>
        </pc:spChg>
      </pc:sldChg>
      <pc:sldChg chg="modSp mod">
        <pc:chgData name="Indu Sekhar Dantu" userId="4218edbc7ffe59d5" providerId="LiveId" clId="{1FCDC9E2-7EFC-45AB-996A-18837B102865}" dt="2021-01-05T04:07:36.437" v="11504" actId="115"/>
        <pc:sldMkLst>
          <pc:docMk/>
          <pc:sldMk cId="2277831120" sldId="364"/>
        </pc:sldMkLst>
        <pc:spChg chg="mod">
          <ac:chgData name="Indu Sekhar Dantu" userId="4218edbc7ffe59d5" providerId="LiveId" clId="{1FCDC9E2-7EFC-45AB-996A-18837B102865}" dt="2021-01-05T04:07:36.437" v="11504" actId="115"/>
          <ac:spMkLst>
            <pc:docMk/>
            <pc:sldMk cId="2277831120" sldId="364"/>
            <ac:spMk id="61443" creationId="{714D0E65-1B4E-4E84-A457-EE985BD35202}"/>
          </ac:spMkLst>
        </pc:spChg>
      </pc:sldChg>
      <pc:sldChg chg="modSp mod">
        <pc:chgData name="Indu Sekhar Dantu" userId="4218edbc7ffe59d5" providerId="LiveId" clId="{1FCDC9E2-7EFC-45AB-996A-18837B102865}" dt="2021-01-05T06:12:35.860" v="12045" actId="115"/>
        <pc:sldMkLst>
          <pc:docMk/>
          <pc:sldMk cId="2125232486" sldId="365"/>
        </pc:sldMkLst>
        <pc:spChg chg="mod">
          <ac:chgData name="Indu Sekhar Dantu" userId="4218edbc7ffe59d5" providerId="LiveId" clId="{1FCDC9E2-7EFC-45AB-996A-18837B102865}" dt="2021-01-05T06:12:35.860" v="12045" actId="115"/>
          <ac:spMkLst>
            <pc:docMk/>
            <pc:sldMk cId="2125232486" sldId="365"/>
            <ac:spMk id="62467" creationId="{5DC13076-0F16-4147-AAE7-C7FB25062E2E}"/>
          </ac:spMkLst>
        </pc:spChg>
      </pc:sldChg>
      <pc:sldChg chg="modSp mod">
        <pc:chgData name="Indu Sekhar Dantu" userId="4218edbc7ffe59d5" providerId="LiveId" clId="{1FCDC9E2-7EFC-45AB-996A-18837B102865}" dt="2021-01-05T06:12:28.646" v="12043" actId="115"/>
        <pc:sldMkLst>
          <pc:docMk/>
          <pc:sldMk cId="2300791995" sldId="366"/>
        </pc:sldMkLst>
        <pc:spChg chg="mod">
          <ac:chgData name="Indu Sekhar Dantu" userId="4218edbc7ffe59d5" providerId="LiveId" clId="{1FCDC9E2-7EFC-45AB-996A-18837B102865}" dt="2021-01-05T06:12:28.646" v="12043" actId="115"/>
          <ac:spMkLst>
            <pc:docMk/>
            <pc:sldMk cId="2300791995" sldId="366"/>
            <ac:spMk id="62467" creationId="{5DC13076-0F16-4147-AAE7-C7FB25062E2E}"/>
          </ac:spMkLst>
        </pc:spChg>
      </pc:sldChg>
      <pc:sldChg chg="modSp mod">
        <pc:chgData name="Indu Sekhar Dantu" userId="4218edbc7ffe59d5" providerId="LiveId" clId="{1FCDC9E2-7EFC-45AB-996A-18837B102865}" dt="2021-01-05T04:12:05.919" v="11617" actId="115"/>
        <pc:sldMkLst>
          <pc:docMk/>
          <pc:sldMk cId="2838598704" sldId="367"/>
        </pc:sldMkLst>
        <pc:spChg chg="mod">
          <ac:chgData name="Indu Sekhar Dantu" userId="4218edbc7ffe59d5" providerId="LiveId" clId="{1FCDC9E2-7EFC-45AB-996A-18837B102865}" dt="2021-01-05T04:12:05.919" v="11617" actId="115"/>
          <ac:spMkLst>
            <pc:docMk/>
            <pc:sldMk cId="2838598704" sldId="367"/>
            <ac:spMk id="63491" creationId="{0367EFFF-D413-45C3-AEC9-81A755FEF6F1}"/>
          </ac:spMkLst>
        </pc:spChg>
      </pc:sldChg>
      <pc:sldChg chg="modSp mod">
        <pc:chgData name="Indu Sekhar Dantu" userId="4218edbc7ffe59d5" providerId="LiveId" clId="{1FCDC9E2-7EFC-45AB-996A-18837B102865}" dt="2021-01-05T06:12:51.927" v="12047" actId="115"/>
        <pc:sldMkLst>
          <pc:docMk/>
          <pc:sldMk cId="4113449958" sldId="368"/>
        </pc:sldMkLst>
        <pc:spChg chg="mod">
          <ac:chgData name="Indu Sekhar Dantu" userId="4218edbc7ffe59d5" providerId="LiveId" clId="{1FCDC9E2-7EFC-45AB-996A-18837B102865}" dt="2021-01-05T06:12:51.927" v="12047" actId="115"/>
          <ac:spMkLst>
            <pc:docMk/>
            <pc:sldMk cId="4113449958" sldId="368"/>
            <ac:spMk id="64515" creationId="{638CE238-5207-4FE9-A716-588451837E7A}"/>
          </ac:spMkLst>
        </pc:spChg>
      </pc:sldChg>
      <pc:sldChg chg="modSp mod">
        <pc:chgData name="Indu Sekhar Dantu" userId="4218edbc7ffe59d5" providerId="LiveId" clId="{1FCDC9E2-7EFC-45AB-996A-18837B102865}" dt="2021-01-05T06:10:03.709" v="12018" actId="115"/>
        <pc:sldMkLst>
          <pc:docMk/>
          <pc:sldMk cId="2408970291" sldId="369"/>
        </pc:sldMkLst>
        <pc:spChg chg="mod">
          <ac:chgData name="Indu Sekhar Dantu" userId="4218edbc7ffe59d5" providerId="LiveId" clId="{1FCDC9E2-7EFC-45AB-996A-18837B102865}" dt="2021-01-05T06:10:03.709" v="12018" actId="115"/>
          <ac:spMkLst>
            <pc:docMk/>
            <pc:sldMk cId="2408970291" sldId="369"/>
            <ac:spMk id="66563" creationId="{055C95A7-F142-426E-BC0C-F6F99F4FC6A2}"/>
          </ac:spMkLst>
        </pc:spChg>
      </pc:sldChg>
      <pc:sldChg chg="modSp mod">
        <pc:chgData name="Indu Sekhar Dantu" userId="4218edbc7ffe59d5" providerId="LiveId" clId="{1FCDC9E2-7EFC-45AB-996A-18837B102865}" dt="2021-01-05T06:11:38.006" v="12041" actId="115"/>
        <pc:sldMkLst>
          <pc:docMk/>
          <pc:sldMk cId="2435604199" sldId="370"/>
        </pc:sldMkLst>
        <pc:spChg chg="mod">
          <ac:chgData name="Indu Sekhar Dantu" userId="4218edbc7ffe59d5" providerId="LiveId" clId="{1FCDC9E2-7EFC-45AB-996A-18837B102865}" dt="2021-01-05T06:11:38.006" v="12041" actId="115"/>
          <ac:spMkLst>
            <pc:docMk/>
            <pc:sldMk cId="2435604199" sldId="370"/>
            <ac:spMk id="67587" creationId="{759A51B1-F353-4171-8EF6-2D14774141F0}"/>
          </ac:spMkLst>
        </pc:spChg>
      </pc:sldChg>
      <pc:sldChg chg="modSp mod">
        <pc:chgData name="Indu Sekhar Dantu" userId="4218edbc7ffe59d5" providerId="LiveId" clId="{1FCDC9E2-7EFC-45AB-996A-18837B102865}" dt="2021-01-05T06:15:36.184" v="12106" actId="20577"/>
        <pc:sldMkLst>
          <pc:docMk/>
          <pc:sldMk cId="1131701165" sldId="371"/>
        </pc:sldMkLst>
        <pc:spChg chg="mod">
          <ac:chgData name="Indu Sekhar Dantu" userId="4218edbc7ffe59d5" providerId="LiveId" clId="{1FCDC9E2-7EFC-45AB-996A-18837B102865}" dt="2021-01-05T06:15:36.184" v="12106" actId="20577"/>
          <ac:spMkLst>
            <pc:docMk/>
            <pc:sldMk cId="1131701165" sldId="371"/>
            <ac:spMk id="69635" creationId="{E9B7ADC7-8D46-407D-B4DD-42C371285681}"/>
          </ac:spMkLst>
        </pc:spChg>
      </pc:sldChg>
      <pc:sldChg chg="del">
        <pc:chgData name="Indu Sekhar Dantu" userId="4218edbc7ffe59d5" providerId="LiveId" clId="{1FCDC9E2-7EFC-45AB-996A-18837B102865}" dt="2021-01-05T06:34:20.891" v="12524" actId="2696"/>
        <pc:sldMkLst>
          <pc:docMk/>
          <pc:sldMk cId="2007173552" sldId="372"/>
        </pc:sldMkLst>
      </pc:sldChg>
      <pc:sldChg chg="modSp del mod">
        <pc:chgData name="Indu Sekhar Dantu" userId="4218edbc7ffe59d5" providerId="LiveId" clId="{1FCDC9E2-7EFC-45AB-996A-18837B102865}" dt="2021-01-05T06:33:44.101" v="12523" actId="2696"/>
        <pc:sldMkLst>
          <pc:docMk/>
          <pc:sldMk cId="2768526104" sldId="372"/>
        </pc:sldMkLst>
        <pc:spChg chg="mod">
          <ac:chgData name="Indu Sekhar Dantu" userId="4218edbc7ffe59d5" providerId="LiveId" clId="{1FCDC9E2-7EFC-45AB-996A-18837B102865}" dt="2021-01-05T06:23:53.647" v="12223" actId="20577"/>
          <ac:spMkLst>
            <pc:docMk/>
            <pc:sldMk cId="2768526104" sldId="372"/>
            <ac:spMk id="75779" creationId="{14CE7E80-1607-4E85-97B2-D3A90652C5BC}"/>
          </ac:spMkLst>
        </pc:spChg>
      </pc:sldChg>
      <pc:sldChg chg="modSp mod">
        <pc:chgData name="Indu Sekhar Dantu" userId="4218edbc7ffe59d5" providerId="LiveId" clId="{1FCDC9E2-7EFC-45AB-996A-18837B102865}" dt="2021-01-05T06:27:11.151" v="12460" actId="20577"/>
        <pc:sldMkLst>
          <pc:docMk/>
          <pc:sldMk cId="698340237" sldId="373"/>
        </pc:sldMkLst>
        <pc:spChg chg="mod">
          <ac:chgData name="Indu Sekhar Dantu" userId="4218edbc7ffe59d5" providerId="LiveId" clId="{1FCDC9E2-7EFC-45AB-996A-18837B102865}" dt="2021-01-05T06:27:11.151" v="12460" actId="20577"/>
          <ac:spMkLst>
            <pc:docMk/>
            <pc:sldMk cId="698340237" sldId="373"/>
            <ac:spMk id="76803" creationId="{A721A3FF-BFED-4E45-BF1D-F63989774B2A}"/>
          </ac:spMkLst>
        </pc:spChg>
      </pc:sldChg>
      <pc:sldChg chg="modSp mod">
        <pc:chgData name="Indu Sekhar Dantu" userId="4218edbc7ffe59d5" providerId="LiveId" clId="{1FCDC9E2-7EFC-45AB-996A-18837B102865}" dt="2021-01-05T06:29:15.364" v="12511" actId="115"/>
        <pc:sldMkLst>
          <pc:docMk/>
          <pc:sldMk cId="3505021782" sldId="374"/>
        </pc:sldMkLst>
        <pc:spChg chg="mod">
          <ac:chgData name="Indu Sekhar Dantu" userId="4218edbc7ffe59d5" providerId="LiveId" clId="{1FCDC9E2-7EFC-45AB-996A-18837B102865}" dt="2021-01-05T06:29:15.364" v="12511" actId="115"/>
          <ac:spMkLst>
            <pc:docMk/>
            <pc:sldMk cId="3505021782" sldId="374"/>
            <ac:spMk id="77827" creationId="{43412C85-5A8F-41B1-811E-13B606C18910}"/>
          </ac:spMkLst>
        </pc:spChg>
      </pc:sldChg>
      <pc:sldChg chg="modSp mod">
        <pc:chgData name="Indu Sekhar Dantu" userId="4218edbc7ffe59d5" providerId="LiveId" clId="{1FCDC9E2-7EFC-45AB-996A-18837B102865}" dt="2021-01-05T07:19:35.371" v="12849" actId="115"/>
        <pc:sldMkLst>
          <pc:docMk/>
          <pc:sldMk cId="2316579911" sldId="375"/>
        </pc:sldMkLst>
        <pc:spChg chg="mod">
          <ac:chgData name="Indu Sekhar Dantu" userId="4218edbc7ffe59d5" providerId="LiveId" clId="{1FCDC9E2-7EFC-45AB-996A-18837B102865}" dt="2021-01-05T07:19:35.371" v="12849" actId="115"/>
          <ac:spMkLst>
            <pc:docMk/>
            <pc:sldMk cId="2316579911" sldId="375"/>
            <ac:spMk id="89091" creationId="{53781EF7-1CEC-42E5-8D99-2BA5F77A799A}"/>
          </ac:spMkLst>
        </pc:spChg>
      </pc:sldChg>
      <pc:sldChg chg="modSp mod">
        <pc:chgData name="Indu Sekhar Dantu" userId="4218edbc7ffe59d5" providerId="LiveId" clId="{1FCDC9E2-7EFC-45AB-996A-18837B102865}" dt="2021-01-05T07:46:05.367" v="13277" actId="20577"/>
        <pc:sldMkLst>
          <pc:docMk/>
          <pc:sldMk cId="1453758452" sldId="376"/>
        </pc:sldMkLst>
        <pc:spChg chg="mod">
          <ac:chgData name="Indu Sekhar Dantu" userId="4218edbc7ffe59d5" providerId="LiveId" clId="{1FCDC9E2-7EFC-45AB-996A-18837B102865}" dt="2021-01-05T07:46:05.367" v="13277" actId="20577"/>
          <ac:spMkLst>
            <pc:docMk/>
            <pc:sldMk cId="1453758452" sldId="376"/>
            <ac:spMk id="108547" creationId="{7A1CC334-60A3-41EE-90D7-E9CD55F77C40}"/>
          </ac:spMkLst>
        </pc:spChg>
      </pc:sldChg>
      <pc:sldChg chg="modSp mod">
        <pc:chgData name="Indu Sekhar Dantu" userId="4218edbc7ffe59d5" providerId="LiveId" clId="{1FCDC9E2-7EFC-45AB-996A-18837B102865}" dt="2021-01-05T07:46:39.495" v="13286" actId="20577"/>
        <pc:sldMkLst>
          <pc:docMk/>
          <pc:sldMk cId="75930178" sldId="377"/>
        </pc:sldMkLst>
        <pc:spChg chg="mod">
          <ac:chgData name="Indu Sekhar Dantu" userId="4218edbc7ffe59d5" providerId="LiveId" clId="{1FCDC9E2-7EFC-45AB-996A-18837B102865}" dt="2021-01-05T07:46:39.495" v="13286" actId="20577"/>
          <ac:spMkLst>
            <pc:docMk/>
            <pc:sldMk cId="75930178" sldId="377"/>
            <ac:spMk id="109571" creationId="{1C31EBE4-8779-4145-9C7D-DC167BEA2FF9}"/>
          </ac:spMkLst>
        </pc:spChg>
      </pc:sldChg>
      <pc:sldChg chg="modSp mod">
        <pc:chgData name="Indu Sekhar Dantu" userId="4218edbc7ffe59d5" providerId="LiveId" clId="{1FCDC9E2-7EFC-45AB-996A-18837B102865}" dt="2021-01-13T01:46:42.946" v="13373" actId="20577"/>
        <pc:sldMkLst>
          <pc:docMk/>
          <pc:sldMk cId="1377569865" sldId="378"/>
        </pc:sldMkLst>
        <pc:spChg chg="mod">
          <ac:chgData name="Indu Sekhar Dantu" userId="4218edbc7ffe59d5" providerId="LiveId" clId="{1FCDC9E2-7EFC-45AB-996A-18837B102865}" dt="2021-01-13T01:46:42.946" v="13373" actId="20577"/>
          <ac:spMkLst>
            <pc:docMk/>
            <pc:sldMk cId="1377569865" sldId="37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1FCDC9E2-7EFC-45AB-996A-18837B102865}" dt="2021-01-13T01:47:19.338" v="13377" actId="6549"/>
        <pc:sldMkLst>
          <pc:docMk/>
          <pc:sldMk cId="1595643654" sldId="379"/>
        </pc:sldMkLst>
        <pc:spChg chg="mod">
          <ac:chgData name="Indu Sekhar Dantu" userId="4218edbc7ffe59d5" providerId="LiveId" clId="{1FCDC9E2-7EFC-45AB-996A-18837B102865}" dt="2021-01-13T01:47:19.338" v="13377" actId="6549"/>
          <ac:spMkLst>
            <pc:docMk/>
            <pc:sldMk cId="1595643654" sldId="379"/>
            <ac:spMk id="31746" creationId="{28FC2734-AB80-4A05-8464-B6CBE89E052E}"/>
          </ac:spMkLst>
        </pc:spChg>
      </pc:sldChg>
      <pc:sldChg chg="modSp mod">
        <pc:chgData name="Indu Sekhar Dantu" userId="4218edbc7ffe59d5" providerId="LiveId" clId="{1FCDC9E2-7EFC-45AB-996A-18837B102865}" dt="2021-01-13T01:48:01.622" v="13381" actId="6549"/>
        <pc:sldMkLst>
          <pc:docMk/>
          <pc:sldMk cId="2166752671" sldId="380"/>
        </pc:sldMkLst>
        <pc:spChg chg="mod">
          <ac:chgData name="Indu Sekhar Dantu" userId="4218edbc7ffe59d5" providerId="LiveId" clId="{1FCDC9E2-7EFC-45AB-996A-18837B102865}" dt="2021-01-13T01:48:01.622" v="13381" actId="6549"/>
          <ac:spMkLst>
            <pc:docMk/>
            <pc:sldMk cId="2166752671" sldId="380"/>
            <ac:spMk id="33794" creationId="{705D55CB-6D74-4BC9-A953-8B20B99B083E}"/>
          </ac:spMkLst>
        </pc:spChg>
      </pc:sldChg>
      <pc:sldChg chg="modSp mod">
        <pc:chgData name="Indu Sekhar Dantu" userId="4218edbc7ffe59d5" providerId="LiveId" clId="{1FCDC9E2-7EFC-45AB-996A-18837B102865}" dt="2021-01-13T01:48:23.310" v="13383" actId="6549"/>
        <pc:sldMkLst>
          <pc:docMk/>
          <pc:sldMk cId="3239820015" sldId="381"/>
        </pc:sldMkLst>
        <pc:spChg chg="mod">
          <ac:chgData name="Indu Sekhar Dantu" userId="4218edbc7ffe59d5" providerId="LiveId" clId="{1FCDC9E2-7EFC-45AB-996A-18837B102865}" dt="2021-01-13T01:48:23.310" v="13383" actId="6549"/>
          <ac:spMkLst>
            <pc:docMk/>
            <pc:sldMk cId="3239820015" sldId="381"/>
            <ac:spMk id="34819" creationId="{A754E31D-628A-48AE-86AC-BF5F031C8513}"/>
          </ac:spMkLst>
        </pc:spChg>
      </pc:sldChg>
      <pc:sldChg chg="modSp add del mod">
        <pc:chgData name="Indu Sekhar Dantu" userId="4218edbc7ffe59d5" providerId="LiveId" clId="{1FCDC9E2-7EFC-45AB-996A-18837B102865}" dt="2021-01-13T01:49:19.083" v="13395" actId="27636"/>
        <pc:sldMkLst>
          <pc:docMk/>
          <pc:sldMk cId="1820086775" sldId="382"/>
        </pc:sldMkLst>
        <pc:spChg chg="mod">
          <ac:chgData name="Indu Sekhar Dantu" userId="4218edbc7ffe59d5" providerId="LiveId" clId="{1FCDC9E2-7EFC-45AB-996A-18837B102865}" dt="2021-01-13T01:49:19.083" v="13395" actId="27636"/>
          <ac:spMkLst>
            <pc:docMk/>
            <pc:sldMk cId="1820086775" sldId="382"/>
            <ac:spMk id="34819" creationId="{A754E31D-628A-48AE-86AC-BF5F031C8513}"/>
          </ac:spMkLst>
        </pc:spChg>
      </pc:sldChg>
      <pc:sldChg chg="modSp mod">
        <pc:chgData name="Indu Sekhar Dantu" userId="4218edbc7ffe59d5" providerId="LiveId" clId="{1FCDC9E2-7EFC-45AB-996A-18837B102865}" dt="2021-01-13T01:49:37.967" v="13397" actId="6549"/>
        <pc:sldMkLst>
          <pc:docMk/>
          <pc:sldMk cId="1440541020" sldId="383"/>
        </pc:sldMkLst>
        <pc:spChg chg="mod">
          <ac:chgData name="Indu Sekhar Dantu" userId="4218edbc7ffe59d5" providerId="LiveId" clId="{1FCDC9E2-7EFC-45AB-996A-18837B102865}" dt="2021-01-13T01:49:37.967" v="13397" actId="6549"/>
          <ac:spMkLst>
            <pc:docMk/>
            <pc:sldMk cId="1440541020" sldId="383"/>
            <ac:spMk id="37891" creationId="{109045AA-ED72-45F6-8B4F-11DD0AC9968B}"/>
          </ac:spMkLst>
        </pc:spChg>
      </pc:sldChg>
      <pc:sldChg chg="modSp mod">
        <pc:chgData name="Indu Sekhar Dantu" userId="4218edbc7ffe59d5" providerId="LiveId" clId="{1FCDC9E2-7EFC-45AB-996A-18837B102865}" dt="2021-01-13T01:49:59.338" v="13399" actId="6549"/>
        <pc:sldMkLst>
          <pc:docMk/>
          <pc:sldMk cId="2203802057" sldId="384"/>
        </pc:sldMkLst>
        <pc:spChg chg="mod">
          <ac:chgData name="Indu Sekhar Dantu" userId="4218edbc7ffe59d5" providerId="LiveId" clId="{1FCDC9E2-7EFC-45AB-996A-18837B102865}" dt="2021-01-13T01:49:59.338" v="13399" actId="6549"/>
          <ac:spMkLst>
            <pc:docMk/>
            <pc:sldMk cId="2203802057" sldId="384"/>
            <ac:spMk id="37891" creationId="{109045AA-ED72-45F6-8B4F-11DD0AC9968B}"/>
          </ac:spMkLst>
        </pc:spChg>
      </pc:sldChg>
      <pc:sldChg chg="modSp mod">
        <pc:chgData name="Indu Sekhar Dantu" userId="4218edbc7ffe59d5" providerId="LiveId" clId="{1FCDC9E2-7EFC-45AB-996A-18837B102865}" dt="2021-01-13T01:50:24.619" v="13401" actId="6549"/>
        <pc:sldMkLst>
          <pc:docMk/>
          <pc:sldMk cId="2075610215" sldId="385"/>
        </pc:sldMkLst>
        <pc:spChg chg="mod">
          <ac:chgData name="Indu Sekhar Dantu" userId="4218edbc7ffe59d5" providerId="LiveId" clId="{1FCDC9E2-7EFC-45AB-996A-18837B102865}" dt="2021-01-13T01:50:24.619" v="13401" actId="6549"/>
          <ac:spMkLst>
            <pc:docMk/>
            <pc:sldMk cId="2075610215" sldId="385"/>
            <ac:spMk id="37890" creationId="{44A3E7CD-2072-4095-B746-E07D86E2FE93}"/>
          </ac:spMkLst>
        </pc:spChg>
      </pc:sldChg>
      <pc:sldChg chg="modSp mod">
        <pc:chgData name="Indu Sekhar Dantu" userId="4218edbc7ffe59d5" providerId="LiveId" clId="{1FCDC9E2-7EFC-45AB-996A-18837B102865}" dt="2021-01-13T01:50:52.998" v="13403" actId="6549"/>
        <pc:sldMkLst>
          <pc:docMk/>
          <pc:sldMk cId="2770998800" sldId="386"/>
        </pc:sldMkLst>
        <pc:spChg chg="mod">
          <ac:chgData name="Indu Sekhar Dantu" userId="4218edbc7ffe59d5" providerId="LiveId" clId="{1FCDC9E2-7EFC-45AB-996A-18837B102865}" dt="2021-01-13T01:50:52.998" v="13403" actId="6549"/>
          <ac:spMkLst>
            <pc:docMk/>
            <pc:sldMk cId="2770998800" sldId="386"/>
            <ac:spMk id="22531" creationId="{0AF44828-D77D-4E7E-8A92-02AFF56661B3}"/>
          </ac:spMkLst>
        </pc:spChg>
      </pc:sldChg>
    </pc:docChg>
  </pc:docChgLst>
  <pc:docChgLst>
    <pc:chgData name="Indu Sekhar Dantu" userId="4218edbc7ffe59d5" providerId="LiveId" clId="{49A40A61-86F5-4FBE-AB70-0A54BE27100C}"/>
    <pc:docChg chg="undo redo custSel addSld delSld modSld sldOrd">
      <pc:chgData name="Indu Sekhar Dantu" userId="4218edbc7ffe59d5" providerId="LiveId" clId="{49A40A61-86F5-4FBE-AB70-0A54BE27100C}" dt="2021-08-08T09:35:46.387" v="5411" actId="113"/>
      <pc:docMkLst>
        <pc:docMk/>
      </pc:docMkLst>
      <pc:sldChg chg="addSp modSp mod">
        <pc:chgData name="Indu Sekhar Dantu" userId="4218edbc7ffe59d5" providerId="LiveId" clId="{49A40A61-86F5-4FBE-AB70-0A54BE27100C}" dt="2021-08-07T14:44:52.484" v="2644" actId="14100"/>
        <pc:sldMkLst>
          <pc:docMk/>
          <pc:sldMk cId="0" sldId="354"/>
        </pc:sldMkLst>
        <pc:spChg chg="add mod">
          <ac:chgData name="Indu Sekhar Dantu" userId="4218edbc7ffe59d5" providerId="LiveId" clId="{49A40A61-86F5-4FBE-AB70-0A54BE27100C}" dt="2021-08-07T14:44:52.484" v="2644" actId="14100"/>
          <ac:spMkLst>
            <pc:docMk/>
            <pc:sldMk cId="0" sldId="354"/>
            <ac:spMk id="6" creationId="{93213A7B-E1BA-42FB-ACD8-B7CC0EE62674}"/>
          </ac:spMkLst>
        </pc:spChg>
      </pc:sldChg>
      <pc:sldChg chg="addSp modSp mod">
        <pc:chgData name="Indu Sekhar Dantu" userId="4218edbc7ffe59d5" providerId="LiveId" clId="{49A40A61-86F5-4FBE-AB70-0A54BE27100C}" dt="2021-08-07T14:45:07.428" v="2708" actId="1038"/>
        <pc:sldMkLst>
          <pc:docMk/>
          <pc:sldMk cId="486172694" sldId="355"/>
        </pc:sldMkLst>
        <pc:picChg chg="add mod">
          <ac:chgData name="Indu Sekhar Dantu" userId="4218edbc7ffe59d5" providerId="LiveId" clId="{49A40A61-86F5-4FBE-AB70-0A54BE27100C}" dt="2021-08-07T14:45:07.428" v="2708" actId="1038"/>
          <ac:picMkLst>
            <pc:docMk/>
            <pc:sldMk cId="486172694" sldId="355"/>
            <ac:picMk id="2" creationId="{5553AAFE-B782-4834-AFAF-FFB1730311E3}"/>
          </ac:picMkLst>
        </pc:picChg>
      </pc:sldChg>
      <pc:sldChg chg="addSp modSp mod">
        <pc:chgData name="Indu Sekhar Dantu" userId="4218edbc7ffe59d5" providerId="LiveId" clId="{49A40A61-86F5-4FBE-AB70-0A54BE27100C}" dt="2021-08-07T14:45:19.641" v="2770" actId="1035"/>
        <pc:sldMkLst>
          <pc:docMk/>
          <pc:sldMk cId="4008209962" sldId="356"/>
        </pc:sldMkLst>
        <pc:picChg chg="add mod">
          <ac:chgData name="Indu Sekhar Dantu" userId="4218edbc7ffe59d5" providerId="LiveId" clId="{49A40A61-86F5-4FBE-AB70-0A54BE27100C}" dt="2021-08-07T14:45:19.641" v="2770" actId="1035"/>
          <ac:picMkLst>
            <pc:docMk/>
            <pc:sldMk cId="4008209962" sldId="356"/>
            <ac:picMk id="2" creationId="{CF400FF0-8A90-4AFB-A7A1-482FEAD77609}"/>
          </ac:picMkLst>
        </pc:picChg>
      </pc:sldChg>
      <pc:sldChg chg="addSp modSp">
        <pc:chgData name="Indu Sekhar Dantu" userId="4218edbc7ffe59d5" providerId="LiveId" clId="{49A40A61-86F5-4FBE-AB70-0A54BE27100C}" dt="2021-08-07T14:45:25.958" v="2771"/>
        <pc:sldMkLst>
          <pc:docMk/>
          <pc:sldMk cId="1972683190" sldId="357"/>
        </pc:sldMkLst>
        <pc:spChg chg="add mod">
          <ac:chgData name="Indu Sekhar Dantu" userId="4218edbc7ffe59d5" providerId="LiveId" clId="{49A40A61-86F5-4FBE-AB70-0A54BE27100C}" dt="2021-08-07T14:45:25.958" v="2771"/>
          <ac:spMkLst>
            <pc:docMk/>
            <pc:sldMk cId="1972683190" sldId="357"/>
            <ac:spMk id="4" creationId="{9F937A8C-31E1-4998-A5A1-CC933FF83C4E}"/>
          </ac:spMkLst>
        </pc:spChg>
      </pc:sldChg>
      <pc:sldChg chg="modSp mod">
        <pc:chgData name="Indu Sekhar Dantu" userId="4218edbc7ffe59d5" providerId="LiveId" clId="{49A40A61-86F5-4FBE-AB70-0A54BE27100C}" dt="2021-08-07T14:48:37.118" v="2823" actId="113"/>
        <pc:sldMkLst>
          <pc:docMk/>
          <pc:sldMk cId="1566927125" sldId="358"/>
        </pc:sldMkLst>
        <pc:spChg chg="mod">
          <ac:chgData name="Indu Sekhar Dantu" userId="4218edbc7ffe59d5" providerId="LiveId" clId="{49A40A61-86F5-4FBE-AB70-0A54BE27100C}" dt="2021-08-05T01:20:52.487" v="113" actId="6549"/>
          <ac:spMkLst>
            <pc:docMk/>
            <pc:sldMk cId="1566927125" sldId="35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4:48:37.118" v="2823" actId="113"/>
          <ac:spMkLst>
            <pc:docMk/>
            <pc:sldMk cId="1566927125" sldId="358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2:49:40.475" v="4106" actId="2696"/>
        <pc:sldMkLst>
          <pc:docMk/>
          <pc:sldMk cId="943272280" sldId="359"/>
        </pc:sldMkLst>
        <pc:spChg chg="mod">
          <ac:chgData name="Indu Sekhar Dantu" userId="4218edbc7ffe59d5" providerId="LiveId" clId="{49A40A61-86F5-4FBE-AB70-0A54BE27100C}" dt="2021-08-07T03:04:29.511" v="1471" actId="20577"/>
          <ac:spMkLst>
            <pc:docMk/>
            <pc:sldMk cId="943272280" sldId="35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29:33.437" v="1904" actId="6549"/>
          <ac:spMkLst>
            <pc:docMk/>
            <pc:sldMk cId="943272280" sldId="35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4:56.339" v="5210" actId="113"/>
        <pc:sldMkLst>
          <pc:docMk/>
          <pc:sldMk cId="2437545167" sldId="359"/>
        </pc:sldMkLst>
        <pc:spChg chg="mod">
          <ac:chgData name="Indu Sekhar Dantu" userId="4218edbc7ffe59d5" providerId="LiveId" clId="{49A40A61-86F5-4FBE-AB70-0A54BE27100C}" dt="2021-08-08T08:54:56.339" v="5210" actId="113"/>
          <ac:spMkLst>
            <pc:docMk/>
            <pc:sldMk cId="2437545167" sldId="35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5:48.933" v="5217" actId="113"/>
        <pc:sldMkLst>
          <pc:docMk/>
          <pc:sldMk cId="1204296213" sldId="360"/>
        </pc:sldMkLst>
        <pc:spChg chg="mod">
          <ac:chgData name="Indu Sekhar Dantu" userId="4218edbc7ffe59d5" providerId="LiveId" clId="{49A40A61-86F5-4FBE-AB70-0A54BE27100C}" dt="2021-08-08T08:55:48.933" v="5217" actId="113"/>
          <ac:spMkLst>
            <pc:docMk/>
            <pc:sldMk cId="1204296213" sldId="360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2:49:40.475" v="4106" actId="2696"/>
        <pc:sldMkLst>
          <pc:docMk/>
          <pc:sldMk cId="1567694343" sldId="360"/>
        </pc:sldMkLst>
        <pc:spChg chg="mod">
          <ac:chgData name="Indu Sekhar Dantu" userId="4218edbc7ffe59d5" providerId="LiveId" clId="{49A40A61-86F5-4FBE-AB70-0A54BE27100C}" dt="2021-08-07T03:05:05.047" v="1493" actId="20577"/>
          <ac:spMkLst>
            <pc:docMk/>
            <pc:sldMk cId="1567694343" sldId="36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03:06:54.566" v="1534" actId="20577"/>
          <ac:spMkLst>
            <pc:docMk/>
            <pc:sldMk cId="1567694343" sldId="360"/>
            <ac:spMk id="30723" creationId="{7FA862AD-3D05-40BC-B0F8-F7D30BEE041F}"/>
          </ac:spMkLst>
        </pc:spChg>
      </pc:sldChg>
      <pc:sldChg chg="addSp delSp modSp mod">
        <pc:chgData name="Indu Sekhar Dantu" userId="4218edbc7ffe59d5" providerId="LiveId" clId="{49A40A61-86F5-4FBE-AB70-0A54BE27100C}" dt="2021-08-08T05:37:01.583" v="4652" actId="113"/>
        <pc:sldMkLst>
          <pc:docMk/>
          <pc:sldMk cId="1616205635" sldId="361"/>
        </pc:sldMkLst>
        <pc:spChg chg="add del mod">
          <ac:chgData name="Indu Sekhar Dantu" userId="4218edbc7ffe59d5" providerId="LiveId" clId="{49A40A61-86F5-4FBE-AB70-0A54BE27100C}" dt="2021-08-07T03:09:25.260" v="1545" actId="478"/>
          <ac:spMkLst>
            <pc:docMk/>
            <pc:sldMk cId="1616205635" sldId="361"/>
            <ac:spMk id="3" creationId="{3912C856-1606-46DF-96BA-CF312597731F}"/>
          </ac:spMkLst>
        </pc:spChg>
        <pc:spChg chg="del mod">
          <ac:chgData name="Indu Sekhar Dantu" userId="4218edbc7ffe59d5" providerId="LiveId" clId="{49A40A61-86F5-4FBE-AB70-0A54BE27100C}" dt="2021-08-07T03:09:21.430" v="1544" actId="478"/>
          <ac:spMkLst>
            <pc:docMk/>
            <pc:sldMk cId="1616205635" sldId="36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37:01.583" v="4652" actId="113"/>
          <ac:spMkLst>
            <pc:docMk/>
            <pc:sldMk cId="1616205635" sldId="36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8:16.209" v="4662" actId="6549"/>
        <pc:sldMkLst>
          <pc:docMk/>
          <pc:sldMk cId="2678275377" sldId="362"/>
        </pc:sldMkLst>
        <pc:spChg chg="mod">
          <ac:chgData name="Indu Sekhar Dantu" userId="4218edbc7ffe59d5" providerId="LiveId" clId="{49A40A61-86F5-4FBE-AB70-0A54BE27100C}" dt="2021-08-07T11:49:22.414" v="2005" actId="6549"/>
          <ac:spMkLst>
            <pc:docMk/>
            <pc:sldMk cId="2678275377" sldId="36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38:16.209" v="4662" actId="6549"/>
          <ac:spMkLst>
            <pc:docMk/>
            <pc:sldMk cId="2678275377" sldId="36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0:49.507" v="4707" actId="113"/>
        <pc:sldMkLst>
          <pc:docMk/>
          <pc:sldMk cId="3612334738" sldId="363"/>
        </pc:sldMkLst>
        <pc:spChg chg="mod">
          <ac:chgData name="Indu Sekhar Dantu" userId="4218edbc7ffe59d5" providerId="LiveId" clId="{49A40A61-86F5-4FBE-AB70-0A54BE27100C}" dt="2021-08-07T11:57:31.939" v="2010" actId="6549"/>
          <ac:spMkLst>
            <pc:docMk/>
            <pc:sldMk cId="3612334738" sldId="36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0:49.507" v="4707" actId="113"/>
          <ac:spMkLst>
            <pc:docMk/>
            <pc:sldMk cId="3612334738" sldId="36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2:07.165" v="4713" actId="14100"/>
        <pc:sldMkLst>
          <pc:docMk/>
          <pc:sldMk cId="85867123" sldId="364"/>
        </pc:sldMkLst>
        <pc:spChg chg="mod">
          <ac:chgData name="Indu Sekhar Dantu" userId="4218edbc7ffe59d5" providerId="LiveId" clId="{49A40A61-86F5-4FBE-AB70-0A54BE27100C}" dt="2021-08-07T11:57:45.071" v="2012" actId="6549"/>
          <ac:spMkLst>
            <pc:docMk/>
            <pc:sldMk cId="85867123" sldId="36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2:07.165" v="4713" actId="14100"/>
          <ac:spMkLst>
            <pc:docMk/>
            <pc:sldMk cId="85867123" sldId="36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3:31.838" v="4721" actId="113"/>
        <pc:sldMkLst>
          <pc:docMk/>
          <pc:sldMk cId="3260549937" sldId="365"/>
        </pc:sldMkLst>
        <pc:spChg chg="mod">
          <ac:chgData name="Indu Sekhar Dantu" userId="4218edbc7ffe59d5" providerId="LiveId" clId="{49A40A61-86F5-4FBE-AB70-0A54BE27100C}" dt="2021-08-07T11:58:02.930" v="2016" actId="6549"/>
          <ac:spMkLst>
            <pc:docMk/>
            <pc:sldMk cId="3260549937" sldId="36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3:31.838" v="4721" actId="113"/>
          <ac:spMkLst>
            <pc:docMk/>
            <pc:sldMk cId="3260549937" sldId="36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4:00.233" v="4723" actId="20577"/>
        <pc:sldMkLst>
          <pc:docMk/>
          <pc:sldMk cId="771311244" sldId="366"/>
        </pc:sldMkLst>
        <pc:spChg chg="mod">
          <ac:chgData name="Indu Sekhar Dantu" userId="4218edbc7ffe59d5" providerId="LiveId" clId="{49A40A61-86F5-4FBE-AB70-0A54BE27100C}" dt="2021-08-07T11:58:13.024" v="2018" actId="6549"/>
          <ac:spMkLst>
            <pc:docMk/>
            <pc:sldMk cId="771311244" sldId="36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4:00.233" v="4723" actId="20577"/>
          <ac:spMkLst>
            <pc:docMk/>
            <pc:sldMk cId="771311244" sldId="36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7:14.850" v="4753" actId="20577"/>
        <pc:sldMkLst>
          <pc:docMk/>
          <pc:sldMk cId="2103936051" sldId="367"/>
        </pc:sldMkLst>
        <pc:spChg chg="mod">
          <ac:chgData name="Indu Sekhar Dantu" userId="4218edbc7ffe59d5" providerId="LiveId" clId="{49A40A61-86F5-4FBE-AB70-0A54BE27100C}" dt="2021-08-07T11:58:54.728" v="2026" actId="6549"/>
          <ac:spMkLst>
            <pc:docMk/>
            <pc:sldMk cId="2103936051" sldId="36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7:14.850" v="4753" actId="20577"/>
          <ac:spMkLst>
            <pc:docMk/>
            <pc:sldMk cId="2103936051" sldId="36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50:28.800" v="4774" actId="113"/>
        <pc:sldMkLst>
          <pc:docMk/>
          <pc:sldMk cId="734473845" sldId="368"/>
        </pc:sldMkLst>
        <pc:spChg chg="mod">
          <ac:chgData name="Indu Sekhar Dantu" userId="4218edbc7ffe59d5" providerId="LiveId" clId="{49A40A61-86F5-4FBE-AB70-0A54BE27100C}" dt="2021-08-07T11:59:32.454" v="2034" actId="6549"/>
          <ac:spMkLst>
            <pc:docMk/>
            <pc:sldMk cId="734473845" sldId="36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50:28.800" v="4774" actId="113"/>
          <ac:spMkLst>
            <pc:docMk/>
            <pc:sldMk cId="734473845" sldId="368"/>
            <ac:spMk id="30723" creationId="{7FA862AD-3D05-40BC-B0F8-F7D30BEE041F}"/>
          </ac:spMkLst>
        </pc:spChg>
      </pc:sldChg>
      <pc:sldChg chg="addSp delSp modSp mod">
        <pc:chgData name="Indu Sekhar Dantu" userId="4218edbc7ffe59d5" providerId="LiveId" clId="{49A40A61-86F5-4FBE-AB70-0A54BE27100C}" dt="2021-08-08T05:51:04.157" v="4779" actId="113"/>
        <pc:sldMkLst>
          <pc:docMk/>
          <pc:sldMk cId="823296681" sldId="369"/>
        </pc:sldMkLst>
        <pc:spChg chg="add del mod">
          <ac:chgData name="Indu Sekhar Dantu" userId="4218edbc7ffe59d5" providerId="LiveId" clId="{49A40A61-86F5-4FBE-AB70-0A54BE27100C}" dt="2021-08-07T03:21:00.492" v="1624" actId="478"/>
          <ac:spMkLst>
            <pc:docMk/>
            <pc:sldMk cId="823296681" sldId="369"/>
            <ac:spMk id="3" creationId="{CBCF1C29-3BFA-4DA9-8233-E366DBB824DF}"/>
          </ac:spMkLst>
        </pc:spChg>
        <pc:spChg chg="del mod">
          <ac:chgData name="Indu Sekhar Dantu" userId="4218edbc7ffe59d5" providerId="LiveId" clId="{49A40A61-86F5-4FBE-AB70-0A54BE27100C}" dt="2021-08-07T03:20:56.419" v="1622" actId="478"/>
          <ac:spMkLst>
            <pc:docMk/>
            <pc:sldMk cId="823296681" sldId="36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51:04.157" v="4779" actId="113"/>
          <ac:spMkLst>
            <pc:docMk/>
            <pc:sldMk cId="823296681" sldId="36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51:46.378" v="4782" actId="113"/>
        <pc:sldMkLst>
          <pc:docMk/>
          <pc:sldMk cId="508680404" sldId="370"/>
        </pc:sldMkLst>
        <pc:spChg chg="mod">
          <ac:chgData name="Indu Sekhar Dantu" userId="4218edbc7ffe59d5" providerId="LiveId" clId="{49A40A61-86F5-4FBE-AB70-0A54BE27100C}" dt="2021-08-07T12:00:21.635" v="2042" actId="6549"/>
          <ac:spMkLst>
            <pc:docMk/>
            <pc:sldMk cId="508680404" sldId="37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51:46.378" v="4782" actId="113"/>
          <ac:spMkLst>
            <pc:docMk/>
            <pc:sldMk cId="508680404" sldId="37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52:46.763" v="4789" actId="113"/>
        <pc:sldMkLst>
          <pc:docMk/>
          <pc:sldMk cId="3779490995" sldId="371"/>
        </pc:sldMkLst>
        <pc:spChg chg="mod">
          <ac:chgData name="Indu Sekhar Dantu" userId="4218edbc7ffe59d5" providerId="LiveId" clId="{49A40A61-86F5-4FBE-AB70-0A54BE27100C}" dt="2021-08-07T12:00:30.586" v="2044" actId="6549"/>
          <ac:spMkLst>
            <pc:docMk/>
            <pc:sldMk cId="3779490995" sldId="37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52:46.763" v="4789" actId="113"/>
          <ac:spMkLst>
            <pc:docMk/>
            <pc:sldMk cId="3779490995" sldId="37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54:26.199" v="4796" actId="6549"/>
        <pc:sldMkLst>
          <pc:docMk/>
          <pc:sldMk cId="123973992" sldId="372"/>
        </pc:sldMkLst>
        <pc:spChg chg="mod">
          <ac:chgData name="Indu Sekhar Dantu" userId="4218edbc7ffe59d5" providerId="LiveId" clId="{49A40A61-86F5-4FBE-AB70-0A54BE27100C}" dt="2021-08-07T12:00:39.730" v="2046" actId="6549"/>
          <ac:spMkLst>
            <pc:docMk/>
            <pc:sldMk cId="123973992" sldId="37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54:26.199" v="4796" actId="6549"/>
          <ac:spMkLst>
            <pc:docMk/>
            <pc:sldMk cId="123973992" sldId="37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56:14.688" v="4811" actId="113"/>
        <pc:sldMkLst>
          <pc:docMk/>
          <pc:sldMk cId="1261559001" sldId="373"/>
        </pc:sldMkLst>
        <pc:spChg chg="mod">
          <ac:chgData name="Indu Sekhar Dantu" userId="4218edbc7ffe59d5" providerId="LiveId" clId="{49A40A61-86F5-4FBE-AB70-0A54BE27100C}" dt="2021-08-07T12:00:48.639" v="2048" actId="6549"/>
          <ac:spMkLst>
            <pc:docMk/>
            <pc:sldMk cId="1261559001" sldId="37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56:14.688" v="4811" actId="113"/>
          <ac:spMkLst>
            <pc:docMk/>
            <pc:sldMk cId="1261559001" sldId="373"/>
            <ac:spMk id="30723" creationId="{7FA862AD-3D05-40BC-B0F8-F7D30BEE041F}"/>
          </ac:spMkLst>
        </pc:spChg>
      </pc:sldChg>
      <pc:sldChg chg="modSp mod ord">
        <pc:chgData name="Indu Sekhar Dantu" userId="4218edbc7ffe59d5" providerId="LiveId" clId="{49A40A61-86F5-4FBE-AB70-0A54BE27100C}" dt="2021-08-08T06:00:10.917" v="4878" actId="20577"/>
        <pc:sldMkLst>
          <pc:docMk/>
          <pc:sldMk cId="2365174754" sldId="374"/>
        </pc:sldMkLst>
        <pc:spChg chg="mod">
          <ac:chgData name="Indu Sekhar Dantu" userId="4218edbc7ffe59d5" providerId="LiveId" clId="{49A40A61-86F5-4FBE-AB70-0A54BE27100C}" dt="2021-08-07T12:00:56.974" v="2050" actId="6549"/>
          <ac:spMkLst>
            <pc:docMk/>
            <pc:sldMk cId="2365174754" sldId="37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00:10.917" v="4878" actId="20577"/>
          <ac:spMkLst>
            <pc:docMk/>
            <pc:sldMk cId="2365174754" sldId="37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01:29.556" v="4883" actId="20577"/>
        <pc:sldMkLst>
          <pc:docMk/>
          <pc:sldMk cId="1540332158" sldId="375"/>
        </pc:sldMkLst>
        <pc:spChg chg="mod">
          <ac:chgData name="Indu Sekhar Dantu" userId="4218edbc7ffe59d5" providerId="LiveId" clId="{49A40A61-86F5-4FBE-AB70-0A54BE27100C}" dt="2021-08-07T12:01:06.141" v="2052" actId="6549"/>
          <ac:spMkLst>
            <pc:docMk/>
            <pc:sldMk cId="1540332158" sldId="37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01:29.556" v="4883" actId="20577"/>
          <ac:spMkLst>
            <pc:docMk/>
            <pc:sldMk cId="1540332158" sldId="37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02:24.120" v="4901" actId="20577"/>
        <pc:sldMkLst>
          <pc:docMk/>
          <pc:sldMk cId="4169429377" sldId="376"/>
        </pc:sldMkLst>
        <pc:spChg chg="mod">
          <ac:chgData name="Indu Sekhar Dantu" userId="4218edbc7ffe59d5" providerId="LiveId" clId="{49A40A61-86F5-4FBE-AB70-0A54BE27100C}" dt="2021-08-07T12:01:17.973" v="2054" actId="6549"/>
          <ac:spMkLst>
            <pc:docMk/>
            <pc:sldMk cId="4169429377" sldId="37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02:24.120" v="4901" actId="20577"/>
          <ac:spMkLst>
            <pc:docMk/>
            <pc:sldMk cId="4169429377" sldId="37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04:06.423" v="4914" actId="113"/>
        <pc:sldMkLst>
          <pc:docMk/>
          <pc:sldMk cId="2493816137" sldId="377"/>
        </pc:sldMkLst>
        <pc:spChg chg="mod">
          <ac:chgData name="Indu Sekhar Dantu" userId="4218edbc7ffe59d5" providerId="LiveId" clId="{49A40A61-86F5-4FBE-AB70-0A54BE27100C}" dt="2021-08-07T12:01:28.076" v="2056" actId="6549"/>
          <ac:spMkLst>
            <pc:docMk/>
            <pc:sldMk cId="2493816137" sldId="37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04:06.423" v="4914" actId="113"/>
          <ac:spMkLst>
            <pc:docMk/>
            <pc:sldMk cId="2493816137" sldId="37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06:42.175" v="4932" actId="113"/>
        <pc:sldMkLst>
          <pc:docMk/>
          <pc:sldMk cId="3834549165" sldId="378"/>
        </pc:sldMkLst>
        <pc:spChg chg="mod">
          <ac:chgData name="Indu Sekhar Dantu" userId="4218edbc7ffe59d5" providerId="LiveId" clId="{49A40A61-86F5-4FBE-AB70-0A54BE27100C}" dt="2021-08-07T13:43:33.020" v="2198" actId="6549"/>
          <ac:spMkLst>
            <pc:docMk/>
            <pc:sldMk cId="3834549165" sldId="37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06:42.175" v="4932" actId="113"/>
          <ac:spMkLst>
            <pc:docMk/>
            <pc:sldMk cId="3834549165" sldId="37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13:55.992" v="5022" actId="113"/>
        <pc:sldMkLst>
          <pc:docMk/>
          <pc:sldMk cId="1302099455" sldId="379"/>
        </pc:sldMkLst>
        <pc:spChg chg="mod">
          <ac:chgData name="Indu Sekhar Dantu" userId="4218edbc7ffe59d5" providerId="LiveId" clId="{49A40A61-86F5-4FBE-AB70-0A54BE27100C}" dt="2021-08-07T13:44:35.050" v="2208" actId="6549"/>
          <ac:spMkLst>
            <pc:docMk/>
            <pc:sldMk cId="1302099455" sldId="37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13:55.992" v="5022" actId="113"/>
          <ac:spMkLst>
            <pc:docMk/>
            <pc:sldMk cId="1302099455" sldId="37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19:26.414" v="5028" actId="113"/>
        <pc:sldMkLst>
          <pc:docMk/>
          <pc:sldMk cId="1814743193" sldId="380"/>
        </pc:sldMkLst>
        <pc:spChg chg="mod">
          <ac:chgData name="Indu Sekhar Dantu" userId="4218edbc7ffe59d5" providerId="LiveId" clId="{49A40A61-86F5-4FBE-AB70-0A54BE27100C}" dt="2021-08-07T13:44:44.379" v="2210" actId="6549"/>
          <ac:spMkLst>
            <pc:docMk/>
            <pc:sldMk cId="1814743193" sldId="38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19:26.414" v="5028" actId="113"/>
          <ac:spMkLst>
            <pc:docMk/>
            <pc:sldMk cId="1814743193" sldId="38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20:33.350" v="5044" actId="113"/>
        <pc:sldMkLst>
          <pc:docMk/>
          <pc:sldMk cId="529876977" sldId="381"/>
        </pc:sldMkLst>
        <pc:spChg chg="mod">
          <ac:chgData name="Indu Sekhar Dantu" userId="4218edbc7ffe59d5" providerId="LiveId" clId="{49A40A61-86F5-4FBE-AB70-0A54BE27100C}" dt="2021-08-07T13:44:56.683" v="2213" actId="6549"/>
          <ac:spMkLst>
            <pc:docMk/>
            <pc:sldMk cId="529876977" sldId="38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20:33.350" v="5044" actId="113"/>
          <ac:spMkLst>
            <pc:docMk/>
            <pc:sldMk cId="529876977" sldId="381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4:52:39.374" v="2907" actId="20577"/>
        <pc:sldMkLst>
          <pc:docMk/>
          <pc:sldMk cId="2249925127" sldId="383"/>
        </pc:sldMkLst>
        <pc:spChg chg="mod">
          <ac:chgData name="Indu Sekhar Dantu" userId="4218edbc7ffe59d5" providerId="LiveId" clId="{49A40A61-86F5-4FBE-AB70-0A54BE27100C}" dt="2021-08-05T01:22:13.422" v="128" actId="6549"/>
          <ac:spMkLst>
            <pc:docMk/>
            <pc:sldMk cId="2249925127" sldId="38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4:52:39.374" v="2907" actId="20577"/>
          <ac:spMkLst>
            <pc:docMk/>
            <pc:sldMk cId="2249925127" sldId="383"/>
            <ac:spMk id="30723" creationId="{7FA862AD-3D05-40BC-B0F8-F7D30BEE041F}"/>
          </ac:spMkLst>
        </pc:spChg>
      </pc:sldChg>
      <pc:sldChg chg="modSp add mod ord">
        <pc:chgData name="Indu Sekhar Dantu" userId="4218edbc7ffe59d5" providerId="LiveId" clId="{49A40A61-86F5-4FBE-AB70-0A54BE27100C}" dt="2021-08-07T14:58:03.560" v="2943" actId="20577"/>
        <pc:sldMkLst>
          <pc:docMk/>
          <pc:sldMk cId="2923368435" sldId="384"/>
        </pc:sldMkLst>
        <pc:spChg chg="mod">
          <ac:chgData name="Indu Sekhar Dantu" userId="4218edbc7ffe59d5" providerId="LiveId" clId="{49A40A61-86F5-4FBE-AB70-0A54BE27100C}" dt="2021-08-05T01:23:28.619" v="154" actId="20577"/>
          <ac:spMkLst>
            <pc:docMk/>
            <pc:sldMk cId="2923368435" sldId="38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4:58:03.560" v="2943" actId="20577"/>
          <ac:spMkLst>
            <pc:docMk/>
            <pc:sldMk cId="2923368435" sldId="38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5:04:32.245" v="2979" actId="113"/>
        <pc:sldMkLst>
          <pc:docMk/>
          <pc:sldMk cId="3979775313" sldId="385"/>
        </pc:sldMkLst>
        <pc:spChg chg="mod">
          <ac:chgData name="Indu Sekhar Dantu" userId="4218edbc7ffe59d5" providerId="LiveId" clId="{49A40A61-86F5-4FBE-AB70-0A54BE27100C}" dt="2021-08-05T01:25:19.043" v="186" actId="6549"/>
          <ac:spMkLst>
            <pc:docMk/>
            <pc:sldMk cId="3979775313" sldId="38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5:04:32.245" v="2979" actId="113"/>
          <ac:spMkLst>
            <pc:docMk/>
            <pc:sldMk cId="3979775313" sldId="38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5:05:33.720" v="2982" actId="113"/>
        <pc:sldMkLst>
          <pc:docMk/>
          <pc:sldMk cId="2564057013" sldId="386"/>
        </pc:sldMkLst>
        <pc:spChg chg="mod">
          <ac:chgData name="Indu Sekhar Dantu" userId="4218edbc7ffe59d5" providerId="LiveId" clId="{49A40A61-86F5-4FBE-AB70-0A54BE27100C}" dt="2021-08-05T01:33:31.813" v="310" actId="6549"/>
          <ac:spMkLst>
            <pc:docMk/>
            <pc:sldMk cId="2564057013" sldId="38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5:05:33.720" v="2982" actId="113"/>
          <ac:spMkLst>
            <pc:docMk/>
            <pc:sldMk cId="2564057013" sldId="38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20:03.726" v="1815" actId="20577"/>
        <pc:sldMkLst>
          <pc:docMk/>
          <pc:sldMk cId="505081213" sldId="387"/>
        </pc:sldMkLst>
        <pc:spChg chg="add del">
          <ac:chgData name="Indu Sekhar Dantu" userId="4218edbc7ffe59d5" providerId="LiveId" clId="{49A40A61-86F5-4FBE-AB70-0A54BE27100C}" dt="2021-08-05T01:35:17.920" v="327" actId="22"/>
          <ac:spMkLst>
            <pc:docMk/>
            <pc:sldMk cId="505081213" sldId="387"/>
            <ac:spMk id="6" creationId="{6A24086A-F916-4DE4-BE27-1C30D59BEC3F}"/>
          </ac:spMkLst>
        </pc:spChg>
        <pc:spChg chg="mod">
          <ac:chgData name="Indu Sekhar Dantu" userId="4218edbc7ffe59d5" providerId="LiveId" clId="{49A40A61-86F5-4FBE-AB70-0A54BE27100C}" dt="2021-08-05T01:33:44.260" v="313" actId="255"/>
          <ac:spMkLst>
            <pc:docMk/>
            <pc:sldMk cId="505081213" sldId="38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20:03.726" v="1815" actId="20577"/>
          <ac:spMkLst>
            <pc:docMk/>
            <pc:sldMk cId="505081213" sldId="38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27:42.429" v="4505" actId="113"/>
        <pc:sldMkLst>
          <pc:docMk/>
          <pc:sldMk cId="3378924960" sldId="388"/>
        </pc:sldMkLst>
        <pc:spChg chg="mod">
          <ac:chgData name="Indu Sekhar Dantu" userId="4218edbc7ffe59d5" providerId="LiveId" clId="{49A40A61-86F5-4FBE-AB70-0A54BE27100C}" dt="2021-08-05T01:36:54.543" v="333" actId="6549"/>
          <ac:spMkLst>
            <pc:docMk/>
            <pc:sldMk cId="3378924960" sldId="38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27:42.429" v="4505" actId="113"/>
          <ac:spMkLst>
            <pc:docMk/>
            <pc:sldMk cId="3378924960" sldId="388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5:28:41.534" v="4508" actId="113"/>
        <pc:sldMkLst>
          <pc:docMk/>
          <pc:sldMk cId="3971659013" sldId="389"/>
        </pc:sldMkLst>
        <pc:spChg chg="mod">
          <ac:chgData name="Indu Sekhar Dantu" userId="4218edbc7ffe59d5" providerId="LiveId" clId="{49A40A61-86F5-4FBE-AB70-0A54BE27100C}" dt="2021-08-05T01:45:35.022" v="488" actId="6549"/>
          <ac:spMkLst>
            <pc:docMk/>
            <pc:sldMk cId="3971659013" sldId="38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28:41.534" v="4508" actId="113"/>
          <ac:spMkLst>
            <pc:docMk/>
            <pc:sldMk cId="3971659013" sldId="389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5:29:40.476" v="4522" actId="47"/>
        <pc:sldMkLst>
          <pc:docMk/>
          <pc:sldMk cId="309637911" sldId="390"/>
        </pc:sldMkLst>
        <pc:spChg chg="mod">
          <ac:chgData name="Indu Sekhar Dantu" userId="4218edbc7ffe59d5" providerId="LiveId" clId="{49A40A61-86F5-4FBE-AB70-0A54BE27100C}" dt="2021-08-05T01:45:51.357" v="493" actId="255"/>
          <ac:spMkLst>
            <pc:docMk/>
            <pc:sldMk cId="309637911" sldId="39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22:12.689" v="1841" actId="27636"/>
          <ac:spMkLst>
            <pc:docMk/>
            <pc:sldMk cId="309637911" sldId="390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2:49:40.475" v="4106" actId="2696"/>
        <pc:sldMkLst>
          <pc:docMk/>
          <pc:sldMk cId="2384110092" sldId="391"/>
        </pc:sldMkLst>
        <pc:spChg chg="mod">
          <ac:chgData name="Indu Sekhar Dantu" userId="4218edbc7ffe59d5" providerId="LiveId" clId="{49A40A61-86F5-4FBE-AB70-0A54BE27100C}" dt="2021-08-05T01:48:01.698" v="514" actId="6549"/>
          <ac:spMkLst>
            <pc:docMk/>
            <pc:sldMk cId="2384110092" sldId="39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26:09.455" v="1871" actId="20577"/>
          <ac:spMkLst>
            <pc:docMk/>
            <pc:sldMk cId="2384110092" sldId="39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0:31.602" v="5180" actId="113"/>
        <pc:sldMkLst>
          <pc:docMk/>
          <pc:sldMk cId="2894929325" sldId="391"/>
        </pc:sldMkLst>
        <pc:spChg chg="mod">
          <ac:chgData name="Indu Sekhar Dantu" userId="4218edbc7ffe59d5" providerId="LiveId" clId="{49A40A61-86F5-4FBE-AB70-0A54BE27100C}" dt="2021-08-08T08:50:31.602" v="5180" actId="113"/>
          <ac:spMkLst>
            <pc:docMk/>
            <pc:sldMk cId="2894929325" sldId="39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2:49.429" v="5196" actId="113"/>
        <pc:sldMkLst>
          <pc:docMk/>
          <pc:sldMk cId="2160923695" sldId="392"/>
        </pc:sldMkLst>
        <pc:spChg chg="mod">
          <ac:chgData name="Indu Sekhar Dantu" userId="4218edbc7ffe59d5" providerId="LiveId" clId="{49A40A61-86F5-4FBE-AB70-0A54BE27100C}" dt="2021-08-08T08:52:49.429" v="5196" actId="113"/>
          <ac:spMkLst>
            <pc:docMk/>
            <pc:sldMk cId="2160923695" sldId="392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2:49:40.475" v="4106" actId="2696"/>
        <pc:sldMkLst>
          <pc:docMk/>
          <pc:sldMk cId="4153384628" sldId="392"/>
        </pc:sldMkLst>
        <pc:spChg chg="mod">
          <ac:chgData name="Indu Sekhar Dantu" userId="4218edbc7ffe59d5" providerId="LiveId" clId="{49A40A61-86F5-4FBE-AB70-0A54BE27100C}" dt="2021-08-05T01:51:11.763" v="597" actId="20577"/>
          <ac:spMkLst>
            <pc:docMk/>
            <pc:sldMk cId="4153384628" sldId="39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03:02:02.568" v="1440" actId="20577"/>
          <ac:spMkLst>
            <pc:docMk/>
            <pc:sldMk cId="4153384628" sldId="39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3:27.636" v="5203" actId="113"/>
        <pc:sldMkLst>
          <pc:docMk/>
          <pc:sldMk cId="2214585" sldId="393"/>
        </pc:sldMkLst>
        <pc:spChg chg="mod">
          <ac:chgData name="Indu Sekhar Dantu" userId="4218edbc7ffe59d5" providerId="LiveId" clId="{49A40A61-86F5-4FBE-AB70-0A54BE27100C}" dt="2021-08-08T08:53:27.636" v="5203" actId="113"/>
          <ac:spMkLst>
            <pc:docMk/>
            <pc:sldMk cId="2214585" sldId="393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2:49:40.475" v="4106" actId="2696"/>
        <pc:sldMkLst>
          <pc:docMk/>
          <pc:sldMk cId="137761870" sldId="393"/>
        </pc:sldMkLst>
        <pc:spChg chg="mod">
          <ac:chgData name="Indu Sekhar Dantu" userId="4218edbc7ffe59d5" providerId="LiveId" clId="{49A40A61-86F5-4FBE-AB70-0A54BE27100C}" dt="2021-08-05T01:51:30.038" v="611" actId="20577"/>
          <ac:spMkLst>
            <pc:docMk/>
            <pc:sldMk cId="137761870" sldId="39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28:33.610" v="1899" actId="14100"/>
          <ac:spMkLst>
            <pc:docMk/>
            <pc:sldMk cId="137761870" sldId="39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3:59.112" v="5205" actId="113"/>
        <pc:sldMkLst>
          <pc:docMk/>
          <pc:sldMk cId="243485762" sldId="394"/>
        </pc:sldMkLst>
        <pc:spChg chg="mod">
          <ac:chgData name="Indu Sekhar Dantu" userId="4218edbc7ffe59d5" providerId="LiveId" clId="{49A40A61-86F5-4FBE-AB70-0A54BE27100C}" dt="2021-08-08T08:53:59.112" v="5205" actId="113"/>
          <ac:spMkLst>
            <pc:docMk/>
            <pc:sldMk cId="243485762" sldId="394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2:49:40.475" v="4106" actId="2696"/>
        <pc:sldMkLst>
          <pc:docMk/>
          <pc:sldMk cId="2995240869" sldId="394"/>
        </pc:sldMkLst>
        <pc:spChg chg="mod">
          <ac:chgData name="Indu Sekhar Dantu" userId="4218edbc7ffe59d5" providerId="LiveId" clId="{49A40A61-86F5-4FBE-AB70-0A54BE27100C}" dt="2021-08-05T01:53:01.910" v="634" actId="20577"/>
          <ac:spMkLst>
            <pc:docMk/>
            <pc:sldMk cId="2995240869" sldId="39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29:06.856" v="1901" actId="6549"/>
          <ac:spMkLst>
            <pc:docMk/>
            <pc:sldMk cId="2995240869" sldId="394"/>
            <ac:spMk id="30723" creationId="{7FA862AD-3D05-40BC-B0F8-F7D30BEE041F}"/>
          </ac:spMkLst>
        </pc:spChg>
      </pc:sldChg>
      <pc:sldChg chg="delSp modSp mod">
        <pc:chgData name="Indu Sekhar Dantu" userId="4218edbc7ffe59d5" providerId="LiveId" clId="{49A40A61-86F5-4FBE-AB70-0A54BE27100C}" dt="2021-08-08T02:06:44.658" v="3586" actId="20577"/>
        <pc:sldMkLst>
          <pc:docMk/>
          <pc:sldMk cId="407225133" sldId="395"/>
        </pc:sldMkLst>
        <pc:spChg chg="del mod">
          <ac:chgData name="Indu Sekhar Dantu" userId="4218edbc7ffe59d5" providerId="LiveId" clId="{49A40A61-86F5-4FBE-AB70-0A54BE27100C}" dt="2021-08-05T01:34:24.687" v="318" actId="478"/>
          <ac:spMkLst>
            <pc:docMk/>
            <pc:sldMk cId="407225133" sldId="39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6:44.658" v="3586" actId="20577"/>
          <ac:spMkLst>
            <pc:docMk/>
            <pc:sldMk cId="407225133" sldId="39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06:57.329" v="3595" actId="20577"/>
        <pc:sldMkLst>
          <pc:docMk/>
          <pc:sldMk cId="215810723" sldId="396"/>
        </pc:sldMkLst>
        <pc:spChg chg="mod">
          <ac:chgData name="Indu Sekhar Dantu" userId="4218edbc7ffe59d5" providerId="LiveId" clId="{49A40A61-86F5-4FBE-AB70-0A54BE27100C}" dt="2021-08-08T02:06:57.329" v="3595" actId="20577"/>
          <ac:spMkLst>
            <pc:docMk/>
            <pc:sldMk cId="215810723" sldId="39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07:11.864" v="3604" actId="20577"/>
        <pc:sldMkLst>
          <pc:docMk/>
          <pc:sldMk cId="2196481458" sldId="397"/>
        </pc:sldMkLst>
        <pc:spChg chg="mod">
          <ac:chgData name="Indu Sekhar Dantu" userId="4218edbc7ffe59d5" providerId="LiveId" clId="{49A40A61-86F5-4FBE-AB70-0A54BE27100C}" dt="2021-08-08T02:07:11.864" v="3604" actId="20577"/>
          <ac:spMkLst>
            <pc:docMk/>
            <pc:sldMk cId="2196481458" sldId="39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1:43.311" v="4116" actId="20577"/>
        <pc:sldMkLst>
          <pc:docMk/>
          <pc:sldMk cId="2427502040" sldId="398"/>
        </pc:sldMkLst>
        <pc:spChg chg="mod">
          <ac:chgData name="Indu Sekhar Dantu" userId="4218edbc7ffe59d5" providerId="LiveId" clId="{49A40A61-86F5-4FBE-AB70-0A54BE27100C}" dt="2021-08-08T02:51:43.311" v="4116" actId="20577"/>
          <ac:spMkLst>
            <pc:docMk/>
            <pc:sldMk cId="2427502040" sldId="398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2:49:40.475" v="4106" actId="2696"/>
        <pc:sldMkLst>
          <pc:docMk/>
          <pc:sldMk cId="2903029348" sldId="398"/>
        </pc:sldMkLst>
        <pc:spChg chg="mod">
          <ac:chgData name="Indu Sekhar Dantu" userId="4218edbc7ffe59d5" providerId="LiveId" clId="{49A40A61-86F5-4FBE-AB70-0A54BE27100C}" dt="2021-08-08T02:07:27.973" v="3613" actId="20577"/>
          <ac:spMkLst>
            <pc:docMk/>
            <pc:sldMk cId="2903029348" sldId="398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2:49:40.475" v="4106" actId="2696"/>
        <pc:sldMkLst>
          <pc:docMk/>
          <pc:sldMk cId="3078869100" sldId="399"/>
        </pc:sldMkLst>
        <pc:spChg chg="mod">
          <ac:chgData name="Indu Sekhar Dantu" userId="4218edbc7ffe59d5" providerId="LiveId" clId="{49A40A61-86F5-4FBE-AB70-0A54BE27100C}" dt="2021-08-08T02:08:03.081" v="3623" actId="20577"/>
          <ac:spMkLst>
            <pc:docMk/>
            <pc:sldMk cId="3078869100" sldId="39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1:50.400" v="4118" actId="20577"/>
        <pc:sldMkLst>
          <pc:docMk/>
          <pc:sldMk cId="3300592410" sldId="399"/>
        </pc:sldMkLst>
        <pc:spChg chg="mod">
          <ac:chgData name="Indu Sekhar Dantu" userId="4218edbc7ffe59d5" providerId="LiveId" clId="{49A40A61-86F5-4FBE-AB70-0A54BE27100C}" dt="2021-08-08T02:51:50.400" v="4118" actId="20577"/>
          <ac:spMkLst>
            <pc:docMk/>
            <pc:sldMk cId="3300592410" sldId="39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5:15.833" v="4601" actId="113"/>
        <pc:sldMkLst>
          <pc:docMk/>
          <pc:sldMk cId="3963259181" sldId="400"/>
        </pc:sldMkLst>
        <pc:spChg chg="mod">
          <ac:chgData name="Indu Sekhar Dantu" userId="4218edbc7ffe59d5" providerId="LiveId" clId="{49A40A61-86F5-4FBE-AB70-0A54BE27100C}" dt="2021-08-08T05:35:15.833" v="4601" actId="113"/>
          <ac:spMkLst>
            <pc:docMk/>
            <pc:sldMk cId="3963259181" sldId="40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4:47:20.989" v="2816" actId="20577"/>
        <pc:sldMkLst>
          <pc:docMk/>
          <pc:sldMk cId="1613126142" sldId="401"/>
        </pc:sldMkLst>
        <pc:spChg chg="mod">
          <ac:chgData name="Indu Sekhar Dantu" userId="4218edbc7ffe59d5" providerId="LiveId" clId="{49A40A61-86F5-4FBE-AB70-0A54BE27100C}" dt="2021-08-07T14:47:20.989" v="2816" actId="20577"/>
          <ac:spMkLst>
            <pc:docMk/>
            <pc:sldMk cId="1613126142" sldId="401"/>
            <ac:spMk id="30723" creationId="{7FA862AD-3D05-40BC-B0F8-F7D30BEE041F}"/>
          </ac:spMkLst>
        </pc:spChg>
      </pc:sldChg>
      <pc:sldChg chg="modSp mod ord">
        <pc:chgData name="Indu Sekhar Dantu" userId="4218edbc7ffe59d5" providerId="LiveId" clId="{49A40A61-86F5-4FBE-AB70-0A54BE27100C}" dt="2021-08-07T14:57:26.645" v="2938" actId="20577"/>
        <pc:sldMkLst>
          <pc:docMk/>
          <pc:sldMk cId="614064819" sldId="402"/>
        </pc:sldMkLst>
        <pc:spChg chg="mod">
          <ac:chgData name="Indu Sekhar Dantu" userId="4218edbc7ffe59d5" providerId="LiveId" clId="{49A40A61-86F5-4FBE-AB70-0A54BE27100C}" dt="2021-08-07T14:57:26.645" v="2938" actId="20577"/>
          <ac:spMkLst>
            <pc:docMk/>
            <pc:sldMk cId="614064819" sldId="402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7T01:57:53.259" v="991" actId="2696"/>
        <pc:sldMkLst>
          <pc:docMk/>
          <pc:sldMk cId="2933913102" sldId="402"/>
        </pc:sldMkLst>
        <pc:spChg chg="mod">
          <ac:chgData name="Indu Sekhar Dantu" userId="4218edbc7ffe59d5" providerId="LiveId" clId="{49A40A61-86F5-4FBE-AB70-0A54BE27100C}" dt="2021-08-07T01:57:18.496" v="989" actId="113"/>
          <ac:spMkLst>
            <pc:docMk/>
            <pc:sldMk cId="2933913102" sldId="40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15:04.610" v="1757" actId="255"/>
        <pc:sldMkLst>
          <pc:docMk/>
          <pc:sldMk cId="2435130084" sldId="403"/>
        </pc:sldMkLst>
        <pc:spChg chg="mod">
          <ac:chgData name="Indu Sekhar Dantu" userId="4218edbc7ffe59d5" providerId="LiveId" clId="{49A40A61-86F5-4FBE-AB70-0A54BE27100C}" dt="2021-08-07T11:15:04.610" v="1757" actId="255"/>
          <ac:spMkLst>
            <pc:docMk/>
            <pc:sldMk cId="2435130084" sldId="403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7T01:58:58.153" v="993"/>
        <pc:sldMkLst>
          <pc:docMk/>
          <pc:sldMk cId="1144021788" sldId="404"/>
        </pc:sldMkLst>
      </pc:sldChg>
      <pc:sldChg chg="modSp add mod">
        <pc:chgData name="Indu Sekhar Dantu" userId="4218edbc7ffe59d5" providerId="LiveId" clId="{49A40A61-86F5-4FBE-AB70-0A54BE27100C}" dt="2021-08-07T15:00:03.824" v="2958" actId="20577"/>
        <pc:sldMkLst>
          <pc:docMk/>
          <pc:sldMk cId="1632587071" sldId="404"/>
        </pc:sldMkLst>
        <pc:spChg chg="mod">
          <ac:chgData name="Indu Sekhar Dantu" userId="4218edbc7ffe59d5" providerId="LiveId" clId="{49A40A61-86F5-4FBE-AB70-0A54BE27100C}" dt="2021-08-07T15:00:03.824" v="2958" actId="20577"/>
          <ac:spMkLst>
            <pc:docMk/>
            <pc:sldMk cId="1632587071" sldId="40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5:01:45.910" v="2966" actId="113"/>
        <pc:sldMkLst>
          <pc:docMk/>
          <pc:sldMk cId="3312910687" sldId="405"/>
        </pc:sldMkLst>
        <pc:spChg chg="mod">
          <ac:chgData name="Indu Sekhar Dantu" userId="4218edbc7ffe59d5" providerId="LiveId" clId="{49A40A61-86F5-4FBE-AB70-0A54BE27100C}" dt="2021-08-07T15:01:45.910" v="2966" actId="113"/>
          <ac:spMkLst>
            <pc:docMk/>
            <pc:sldMk cId="3312910687" sldId="40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5:02:40.590" v="2970" actId="113"/>
        <pc:sldMkLst>
          <pc:docMk/>
          <pc:sldMk cId="740851685" sldId="406"/>
        </pc:sldMkLst>
        <pc:spChg chg="mod">
          <ac:chgData name="Indu Sekhar Dantu" userId="4218edbc7ffe59d5" providerId="LiveId" clId="{49A40A61-86F5-4FBE-AB70-0A54BE27100C}" dt="2021-08-07T15:02:40.590" v="2970" actId="113"/>
          <ac:spMkLst>
            <pc:docMk/>
            <pc:sldMk cId="740851685" sldId="40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5:06:43.666" v="2991" actId="20577"/>
        <pc:sldMkLst>
          <pc:docMk/>
          <pc:sldMk cId="1304722796" sldId="407"/>
        </pc:sldMkLst>
        <pc:spChg chg="mod">
          <ac:chgData name="Indu Sekhar Dantu" userId="4218edbc7ffe59d5" providerId="LiveId" clId="{49A40A61-86F5-4FBE-AB70-0A54BE27100C}" dt="2021-08-07T15:06:43.666" v="2991" actId="20577"/>
          <ac:spMkLst>
            <pc:docMk/>
            <pc:sldMk cId="1304722796" sldId="407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7T02:04:19.248" v="1074" actId="47"/>
        <pc:sldMkLst>
          <pc:docMk/>
          <pc:sldMk cId="4162664756" sldId="407"/>
        </pc:sldMkLst>
      </pc:sldChg>
      <pc:sldChg chg="add del">
        <pc:chgData name="Indu Sekhar Dantu" userId="4218edbc7ffe59d5" providerId="LiveId" clId="{49A40A61-86F5-4FBE-AB70-0A54BE27100C}" dt="2021-08-07T02:04:19.885" v="1075" actId="47"/>
        <pc:sldMkLst>
          <pc:docMk/>
          <pc:sldMk cId="130749257" sldId="408"/>
        </pc:sldMkLst>
      </pc:sldChg>
      <pc:sldChg chg="modSp mod">
        <pc:chgData name="Indu Sekhar Dantu" userId="4218edbc7ffe59d5" providerId="LiveId" clId="{49A40A61-86F5-4FBE-AB70-0A54BE27100C}" dt="2021-08-07T15:08:00.485" v="3002" actId="6549"/>
        <pc:sldMkLst>
          <pc:docMk/>
          <pc:sldMk cId="3614066602" sldId="408"/>
        </pc:sldMkLst>
        <pc:spChg chg="mod">
          <ac:chgData name="Indu Sekhar Dantu" userId="4218edbc7ffe59d5" providerId="LiveId" clId="{49A40A61-86F5-4FBE-AB70-0A54BE27100C}" dt="2021-08-07T15:08:00.485" v="3002" actId="6549"/>
          <ac:spMkLst>
            <pc:docMk/>
            <pc:sldMk cId="3614066602" sldId="408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5:13:21.782" v="3028" actId="113"/>
        <pc:sldMkLst>
          <pc:docMk/>
          <pc:sldMk cId="3671949327" sldId="409"/>
        </pc:sldMkLst>
        <pc:spChg chg="mod">
          <ac:chgData name="Indu Sekhar Dantu" userId="4218edbc7ffe59d5" providerId="LiveId" clId="{49A40A61-86F5-4FBE-AB70-0A54BE27100C}" dt="2021-08-07T15:13:21.782" v="3028" actId="113"/>
          <ac:spMkLst>
            <pc:docMk/>
            <pc:sldMk cId="3671949327" sldId="409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02:25:39.004" v="1226" actId="113"/>
        <pc:sldMkLst>
          <pc:docMk/>
          <pc:sldMk cId="3044640258" sldId="410"/>
        </pc:sldMkLst>
        <pc:spChg chg="mod">
          <ac:chgData name="Indu Sekhar Dantu" userId="4218edbc7ffe59d5" providerId="LiveId" clId="{49A40A61-86F5-4FBE-AB70-0A54BE27100C}" dt="2021-08-07T02:25:39.004" v="1226" actId="113"/>
          <ac:spMkLst>
            <pc:docMk/>
            <pc:sldMk cId="3044640258" sldId="41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02:26:35.039" v="1231" actId="113"/>
        <pc:sldMkLst>
          <pc:docMk/>
          <pc:sldMk cId="978025208" sldId="411"/>
        </pc:sldMkLst>
        <pc:spChg chg="mod">
          <ac:chgData name="Indu Sekhar Dantu" userId="4218edbc7ffe59d5" providerId="LiveId" clId="{49A40A61-86F5-4FBE-AB70-0A54BE27100C}" dt="2021-08-07T02:26:35.039" v="1231" actId="113"/>
          <ac:spMkLst>
            <pc:docMk/>
            <pc:sldMk cId="978025208" sldId="411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7T02:18:25.152" v="1181" actId="47"/>
        <pc:sldMkLst>
          <pc:docMk/>
          <pc:sldMk cId="2497973746" sldId="412"/>
        </pc:sldMkLst>
      </pc:sldChg>
      <pc:sldChg chg="modSp mod">
        <pc:chgData name="Indu Sekhar Dantu" userId="4218edbc7ffe59d5" providerId="LiveId" clId="{49A40A61-86F5-4FBE-AB70-0A54BE27100C}" dt="2021-08-07T15:11:14.231" v="3023" actId="113"/>
        <pc:sldMkLst>
          <pc:docMk/>
          <pc:sldMk cId="211586640" sldId="413"/>
        </pc:sldMkLst>
        <pc:spChg chg="mod">
          <ac:chgData name="Indu Sekhar Dantu" userId="4218edbc7ffe59d5" providerId="LiveId" clId="{49A40A61-86F5-4FBE-AB70-0A54BE27100C}" dt="2021-08-07T15:11:14.231" v="3023" actId="113"/>
          <ac:spMkLst>
            <pc:docMk/>
            <pc:sldMk cId="211586640" sldId="413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7T02:18:29.985" v="1182" actId="2696"/>
        <pc:sldMkLst>
          <pc:docMk/>
          <pc:sldMk cId="3199378588" sldId="413"/>
        </pc:sldMkLst>
      </pc:sldChg>
      <pc:sldChg chg="modSp mod">
        <pc:chgData name="Indu Sekhar Dantu" userId="4218edbc7ffe59d5" providerId="LiveId" clId="{49A40A61-86F5-4FBE-AB70-0A54BE27100C}" dt="2021-08-07T11:20:30.564" v="1820" actId="6549"/>
        <pc:sldMkLst>
          <pc:docMk/>
          <pc:sldMk cId="757508489" sldId="414"/>
        </pc:sldMkLst>
        <pc:spChg chg="mod">
          <ac:chgData name="Indu Sekhar Dantu" userId="4218edbc7ffe59d5" providerId="LiveId" clId="{49A40A61-86F5-4FBE-AB70-0A54BE27100C}" dt="2021-08-07T11:20:30.564" v="1820" actId="6549"/>
          <ac:spMkLst>
            <pc:docMk/>
            <pc:sldMk cId="757508489" sldId="41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20:15.091" v="1817" actId="20577"/>
        <pc:sldMkLst>
          <pc:docMk/>
          <pc:sldMk cId="447486575" sldId="415"/>
        </pc:sldMkLst>
        <pc:spChg chg="mod">
          <ac:chgData name="Indu Sekhar Dantu" userId="4218edbc7ffe59d5" providerId="LiveId" clId="{49A40A61-86F5-4FBE-AB70-0A54BE27100C}" dt="2021-08-07T11:20:15.091" v="1817" actId="20577"/>
          <ac:spMkLst>
            <pc:docMk/>
            <pc:sldMk cId="447486575" sldId="41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0:25.938" v="4528" actId="113"/>
        <pc:sldMkLst>
          <pc:docMk/>
          <pc:sldMk cId="446593448" sldId="416"/>
        </pc:sldMkLst>
        <pc:spChg chg="mod">
          <ac:chgData name="Indu Sekhar Dantu" userId="4218edbc7ffe59d5" providerId="LiveId" clId="{49A40A61-86F5-4FBE-AB70-0A54BE27100C}" dt="2021-08-08T05:30:25.938" v="4528" actId="113"/>
          <ac:spMkLst>
            <pc:docMk/>
            <pc:sldMk cId="446593448" sldId="41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2:21.754" v="4540" actId="20577"/>
        <pc:sldMkLst>
          <pc:docMk/>
          <pc:sldMk cId="3446662155" sldId="417"/>
        </pc:sldMkLst>
        <pc:spChg chg="mod">
          <ac:chgData name="Indu Sekhar Dantu" userId="4218edbc7ffe59d5" providerId="LiveId" clId="{49A40A61-86F5-4FBE-AB70-0A54BE27100C}" dt="2021-08-08T05:32:21.754" v="4540" actId="20577"/>
          <ac:spMkLst>
            <pc:docMk/>
            <pc:sldMk cId="3446662155" sldId="41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3:41.245" v="4548" actId="113"/>
        <pc:sldMkLst>
          <pc:docMk/>
          <pc:sldMk cId="1117776714" sldId="418"/>
        </pc:sldMkLst>
        <pc:spChg chg="mod">
          <ac:chgData name="Indu Sekhar Dantu" userId="4218edbc7ffe59d5" providerId="LiveId" clId="{49A40A61-86F5-4FBE-AB70-0A54BE27100C}" dt="2021-08-08T05:33:41.245" v="4548" actId="113"/>
          <ac:spMkLst>
            <pc:docMk/>
            <pc:sldMk cId="1117776714" sldId="418"/>
            <ac:spMk id="30723" creationId="{7FA862AD-3D05-40BC-B0F8-F7D30BEE041F}"/>
          </ac:spMkLst>
        </pc:spChg>
      </pc:sldChg>
      <pc:sldChg chg="modSp mod ord">
        <pc:chgData name="Indu Sekhar Dantu" userId="4218edbc7ffe59d5" providerId="LiveId" clId="{49A40A61-86F5-4FBE-AB70-0A54BE27100C}" dt="2021-08-07T14:47:00.781" v="2798" actId="20577"/>
        <pc:sldMkLst>
          <pc:docMk/>
          <pc:sldMk cId="3687890328" sldId="419"/>
        </pc:sldMkLst>
        <pc:spChg chg="mod">
          <ac:chgData name="Indu Sekhar Dantu" userId="4218edbc7ffe59d5" providerId="LiveId" clId="{49A40A61-86F5-4FBE-AB70-0A54BE27100C}" dt="2021-08-07T14:47:00.781" v="2798" actId="20577"/>
          <ac:spMkLst>
            <pc:docMk/>
            <pc:sldMk cId="3687890328" sldId="41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4:49:15.229" v="2825" actId="113"/>
        <pc:sldMkLst>
          <pc:docMk/>
          <pc:sldMk cId="2367638308" sldId="420"/>
        </pc:sldMkLst>
        <pc:spChg chg="mod">
          <ac:chgData name="Indu Sekhar Dantu" userId="4218edbc7ffe59d5" providerId="LiveId" clId="{49A40A61-86F5-4FBE-AB70-0A54BE27100C}" dt="2021-08-07T14:49:15.229" v="2825" actId="113"/>
          <ac:spMkLst>
            <pc:docMk/>
            <pc:sldMk cId="2367638308" sldId="42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4:52:59.259" v="2908" actId="113"/>
        <pc:sldMkLst>
          <pc:docMk/>
          <pc:sldMk cId="1828337717" sldId="421"/>
        </pc:sldMkLst>
        <pc:spChg chg="mod">
          <ac:chgData name="Indu Sekhar Dantu" userId="4218edbc7ffe59d5" providerId="LiveId" clId="{49A40A61-86F5-4FBE-AB70-0A54BE27100C}" dt="2021-08-07T14:52:59.259" v="2908" actId="113"/>
          <ac:spMkLst>
            <pc:docMk/>
            <pc:sldMk cId="1828337717" sldId="42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13:45.221" v="1739" actId="20577"/>
        <pc:sldMkLst>
          <pc:docMk/>
          <pc:sldMk cId="2096785412" sldId="422"/>
        </pc:sldMkLst>
        <pc:spChg chg="mod">
          <ac:chgData name="Indu Sekhar Dantu" userId="4218edbc7ffe59d5" providerId="LiveId" clId="{49A40A61-86F5-4FBE-AB70-0A54BE27100C}" dt="2021-08-07T11:13:45.221" v="1739" actId="20577"/>
          <ac:spMkLst>
            <pc:docMk/>
            <pc:sldMk cId="2096785412" sldId="42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15:21.462" v="1759" actId="20577"/>
        <pc:sldMkLst>
          <pc:docMk/>
          <pc:sldMk cId="3900194621" sldId="423"/>
        </pc:sldMkLst>
        <pc:spChg chg="mod">
          <ac:chgData name="Indu Sekhar Dantu" userId="4218edbc7ffe59d5" providerId="LiveId" clId="{49A40A61-86F5-4FBE-AB70-0A54BE27100C}" dt="2021-08-07T11:15:21.462" v="1759" actId="20577"/>
          <ac:spMkLst>
            <pc:docMk/>
            <pc:sldMk cId="3900194621" sldId="42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16:11.381" v="1766" actId="20577"/>
        <pc:sldMkLst>
          <pc:docMk/>
          <pc:sldMk cId="292162609" sldId="424"/>
        </pc:sldMkLst>
        <pc:spChg chg="mod">
          <ac:chgData name="Indu Sekhar Dantu" userId="4218edbc7ffe59d5" providerId="LiveId" clId="{49A40A61-86F5-4FBE-AB70-0A54BE27100C}" dt="2021-08-07T11:16:11.381" v="1766" actId="20577"/>
          <ac:spMkLst>
            <pc:docMk/>
            <pc:sldMk cId="292162609" sldId="42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5:06:17.551" v="2984" actId="113"/>
        <pc:sldMkLst>
          <pc:docMk/>
          <pc:sldMk cId="1061253428" sldId="425"/>
        </pc:sldMkLst>
        <pc:spChg chg="mod">
          <ac:chgData name="Indu Sekhar Dantu" userId="4218edbc7ffe59d5" providerId="LiveId" clId="{49A40A61-86F5-4FBE-AB70-0A54BE27100C}" dt="2021-08-07T15:06:17.551" v="2984" actId="113"/>
          <ac:spMkLst>
            <pc:docMk/>
            <pc:sldMk cId="1061253428" sldId="42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5:07:27.087" v="2997" actId="113"/>
        <pc:sldMkLst>
          <pc:docMk/>
          <pc:sldMk cId="1893249245" sldId="426"/>
        </pc:sldMkLst>
        <pc:spChg chg="mod">
          <ac:chgData name="Indu Sekhar Dantu" userId="4218edbc7ffe59d5" providerId="LiveId" clId="{49A40A61-86F5-4FBE-AB70-0A54BE27100C}" dt="2021-08-07T15:07:27.087" v="2997" actId="113"/>
          <ac:spMkLst>
            <pc:docMk/>
            <pc:sldMk cId="1893249245" sldId="426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5:08:21.468" v="3006" actId="113"/>
        <pc:sldMkLst>
          <pc:docMk/>
          <pc:sldMk cId="2311694766" sldId="427"/>
        </pc:sldMkLst>
        <pc:spChg chg="mod">
          <ac:chgData name="Indu Sekhar Dantu" userId="4218edbc7ffe59d5" providerId="LiveId" clId="{49A40A61-86F5-4FBE-AB70-0A54BE27100C}" dt="2021-08-07T15:08:21.468" v="3006" actId="113"/>
          <ac:spMkLst>
            <pc:docMk/>
            <pc:sldMk cId="2311694766" sldId="427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5:09:22.177" v="3015" actId="113"/>
        <pc:sldMkLst>
          <pc:docMk/>
          <pc:sldMk cId="960191521" sldId="428"/>
        </pc:sldMkLst>
        <pc:spChg chg="mod">
          <ac:chgData name="Indu Sekhar Dantu" userId="4218edbc7ffe59d5" providerId="LiveId" clId="{49A40A61-86F5-4FBE-AB70-0A54BE27100C}" dt="2021-08-07T15:09:22.177" v="3015" actId="113"/>
          <ac:spMkLst>
            <pc:docMk/>
            <pc:sldMk cId="960191521" sldId="42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5:14:34.449" v="3029" actId="6549"/>
        <pc:sldMkLst>
          <pc:docMk/>
          <pc:sldMk cId="3661318246" sldId="429"/>
        </pc:sldMkLst>
        <pc:spChg chg="mod">
          <ac:chgData name="Indu Sekhar Dantu" userId="4218edbc7ffe59d5" providerId="LiveId" clId="{49A40A61-86F5-4FBE-AB70-0A54BE27100C}" dt="2021-08-07T15:14:34.449" v="3029" actId="6549"/>
          <ac:spMkLst>
            <pc:docMk/>
            <pc:sldMk cId="3661318246" sldId="42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19:40.776" v="1811" actId="20577"/>
        <pc:sldMkLst>
          <pc:docMk/>
          <pc:sldMk cId="2386644200" sldId="430"/>
        </pc:sldMkLst>
        <pc:spChg chg="mod">
          <ac:chgData name="Indu Sekhar Dantu" userId="4218edbc7ffe59d5" providerId="LiveId" clId="{49A40A61-86F5-4FBE-AB70-0A54BE27100C}" dt="2021-08-07T11:19:40.776" v="1811" actId="20577"/>
          <ac:spMkLst>
            <pc:docMk/>
            <pc:sldMk cId="2386644200" sldId="43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28:02.005" v="4506" actId="113"/>
        <pc:sldMkLst>
          <pc:docMk/>
          <pc:sldMk cId="899433278" sldId="431"/>
        </pc:sldMkLst>
        <pc:spChg chg="mod">
          <ac:chgData name="Indu Sekhar Dantu" userId="4218edbc7ffe59d5" providerId="LiveId" clId="{49A40A61-86F5-4FBE-AB70-0A54BE27100C}" dt="2021-08-08T05:28:02.005" v="4506" actId="113"/>
          <ac:spMkLst>
            <pc:docMk/>
            <pc:sldMk cId="899433278" sldId="43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29:19.521" v="4521" actId="6549"/>
        <pc:sldMkLst>
          <pc:docMk/>
          <pc:sldMk cId="1252904162" sldId="432"/>
        </pc:sldMkLst>
        <pc:spChg chg="mod">
          <ac:chgData name="Indu Sekhar Dantu" userId="4218edbc7ffe59d5" providerId="LiveId" clId="{49A40A61-86F5-4FBE-AB70-0A54BE27100C}" dt="2021-08-08T05:29:19.521" v="4521" actId="6549"/>
          <ac:spMkLst>
            <pc:docMk/>
            <pc:sldMk cId="1252904162" sldId="432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5:29:50.547" v="4523" actId="47"/>
        <pc:sldMkLst>
          <pc:docMk/>
          <pc:sldMk cId="4117818763" sldId="433"/>
        </pc:sldMkLst>
        <pc:spChg chg="mod">
          <ac:chgData name="Indu Sekhar Dantu" userId="4218edbc7ffe59d5" providerId="LiveId" clId="{49A40A61-86F5-4FBE-AB70-0A54BE27100C}" dt="2021-08-07T11:22:22.285" v="1843" actId="27636"/>
          <ac:spMkLst>
            <pc:docMk/>
            <pc:sldMk cId="4117818763" sldId="43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1:10.446" v="4533" actId="113"/>
        <pc:sldMkLst>
          <pc:docMk/>
          <pc:sldMk cId="1619479753" sldId="434"/>
        </pc:sldMkLst>
        <pc:spChg chg="mod">
          <ac:chgData name="Indu Sekhar Dantu" userId="4218edbc7ffe59d5" providerId="LiveId" clId="{49A40A61-86F5-4FBE-AB70-0A54BE27100C}" dt="2021-08-08T05:31:10.446" v="4533" actId="113"/>
          <ac:spMkLst>
            <pc:docMk/>
            <pc:sldMk cId="1619479753" sldId="43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3:03.351" v="4543" actId="113"/>
        <pc:sldMkLst>
          <pc:docMk/>
          <pc:sldMk cId="2782095536" sldId="435"/>
        </pc:sldMkLst>
        <pc:spChg chg="mod">
          <ac:chgData name="Indu Sekhar Dantu" userId="4218edbc7ffe59d5" providerId="LiveId" clId="{49A40A61-86F5-4FBE-AB70-0A54BE27100C}" dt="2021-08-08T05:33:03.351" v="4543" actId="113"/>
          <ac:spMkLst>
            <pc:docMk/>
            <pc:sldMk cId="2782095536" sldId="43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4:16.163" v="4554" actId="113"/>
        <pc:sldMkLst>
          <pc:docMk/>
          <pc:sldMk cId="4251344282" sldId="436"/>
        </pc:sldMkLst>
        <pc:spChg chg="mod">
          <ac:chgData name="Indu Sekhar Dantu" userId="4218edbc7ffe59d5" providerId="LiveId" clId="{49A40A61-86F5-4FBE-AB70-0A54BE27100C}" dt="2021-08-08T05:34:16.163" v="4554" actId="113"/>
          <ac:spMkLst>
            <pc:docMk/>
            <pc:sldMk cId="4251344282" sldId="43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6:26.300" v="4646" actId="113"/>
        <pc:sldMkLst>
          <pc:docMk/>
          <pc:sldMk cId="2221559800" sldId="437"/>
        </pc:sldMkLst>
        <pc:spChg chg="mod">
          <ac:chgData name="Indu Sekhar Dantu" userId="4218edbc7ffe59d5" providerId="LiveId" clId="{49A40A61-86F5-4FBE-AB70-0A54BE27100C}" dt="2021-08-08T05:36:26.300" v="4646" actId="113"/>
          <ac:spMkLst>
            <pc:docMk/>
            <pc:sldMk cId="2221559800" sldId="43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1:18.156" v="5183" actId="113"/>
        <pc:sldMkLst>
          <pc:docMk/>
          <pc:sldMk cId="1633480972" sldId="438"/>
        </pc:sldMkLst>
        <pc:spChg chg="mod">
          <ac:chgData name="Indu Sekhar Dantu" userId="4218edbc7ffe59d5" providerId="LiveId" clId="{49A40A61-86F5-4FBE-AB70-0A54BE27100C}" dt="2021-08-08T08:51:18.156" v="5183" actId="113"/>
          <ac:spMkLst>
            <pc:docMk/>
            <pc:sldMk cId="1633480972" sldId="438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2:49:40.475" v="4106" actId="2696"/>
        <pc:sldMkLst>
          <pc:docMk/>
          <pc:sldMk cId="4165124494" sldId="438"/>
        </pc:sldMkLst>
        <pc:spChg chg="mod">
          <ac:chgData name="Indu Sekhar Dantu" userId="4218edbc7ffe59d5" providerId="LiveId" clId="{49A40A61-86F5-4FBE-AB70-0A54BE27100C}" dt="2021-08-07T11:26:16.448" v="1874" actId="20577"/>
          <ac:spMkLst>
            <pc:docMk/>
            <pc:sldMk cId="4165124494" sldId="438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2:49:40.475" v="4106" actId="2696"/>
        <pc:sldMkLst>
          <pc:docMk/>
          <pc:sldMk cId="1789589411" sldId="439"/>
        </pc:sldMkLst>
        <pc:spChg chg="mod">
          <ac:chgData name="Indu Sekhar Dantu" userId="4218edbc7ffe59d5" providerId="LiveId" clId="{49A40A61-86F5-4FBE-AB70-0A54BE27100C}" dt="2021-08-07T11:29:16.644" v="1903" actId="6549"/>
          <ac:spMkLst>
            <pc:docMk/>
            <pc:sldMk cId="1789589411" sldId="43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4:31.497" v="5208" actId="113"/>
        <pc:sldMkLst>
          <pc:docMk/>
          <pc:sldMk cId="1839396359" sldId="439"/>
        </pc:sldMkLst>
        <pc:spChg chg="mod">
          <ac:chgData name="Indu Sekhar Dantu" userId="4218edbc7ffe59d5" providerId="LiveId" clId="{49A40A61-86F5-4FBE-AB70-0A54BE27100C}" dt="2021-08-08T08:54:31.497" v="5208" actId="113"/>
          <ac:spMkLst>
            <pc:docMk/>
            <pc:sldMk cId="1839396359" sldId="439"/>
            <ac:spMk id="30723" creationId="{7FA862AD-3D05-40BC-B0F8-F7D30BEE041F}"/>
          </ac:spMkLst>
        </pc:spChg>
      </pc:sldChg>
      <pc:sldChg chg="del">
        <pc:chgData name="Indu Sekhar Dantu" userId="4218edbc7ffe59d5" providerId="LiveId" clId="{49A40A61-86F5-4FBE-AB70-0A54BE27100C}" dt="2021-08-07T11:28:14.273" v="1893"/>
        <pc:sldMkLst>
          <pc:docMk/>
          <pc:sldMk cId="14240635" sldId="440"/>
        </pc:sldMkLst>
      </pc:sldChg>
      <pc:sldChg chg="modSp mod">
        <pc:chgData name="Indu Sekhar Dantu" userId="4218edbc7ffe59d5" providerId="LiveId" clId="{49A40A61-86F5-4FBE-AB70-0A54BE27100C}" dt="2021-08-08T08:55:16.673" v="5212" actId="113"/>
        <pc:sldMkLst>
          <pc:docMk/>
          <pc:sldMk cId="2989995504" sldId="440"/>
        </pc:sldMkLst>
        <pc:spChg chg="mod">
          <ac:chgData name="Indu Sekhar Dantu" userId="4218edbc7ffe59d5" providerId="LiveId" clId="{49A40A61-86F5-4FBE-AB70-0A54BE27100C}" dt="2021-08-08T08:55:16.673" v="5212" actId="113"/>
          <ac:spMkLst>
            <pc:docMk/>
            <pc:sldMk cId="2989995504" sldId="440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2:49:40.475" v="4106" actId="2696"/>
        <pc:sldMkLst>
          <pc:docMk/>
          <pc:sldMk cId="3133733019" sldId="440"/>
        </pc:sldMkLst>
        <pc:spChg chg="mod">
          <ac:chgData name="Indu Sekhar Dantu" userId="4218edbc7ffe59d5" providerId="LiveId" clId="{49A40A61-86F5-4FBE-AB70-0A54BE27100C}" dt="2021-08-07T11:29:38.214" v="1905" actId="6549"/>
          <ac:spMkLst>
            <pc:docMk/>
            <pc:sldMk cId="3133733019" sldId="44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0:14.455" v="4684" actId="113"/>
        <pc:sldMkLst>
          <pc:docMk/>
          <pc:sldMk cId="2337427606" sldId="441"/>
        </pc:sldMkLst>
        <pc:spChg chg="mod">
          <ac:chgData name="Indu Sekhar Dantu" userId="4218edbc7ffe59d5" providerId="LiveId" clId="{49A40A61-86F5-4FBE-AB70-0A54BE27100C}" dt="2021-08-07T11:49:37.233" v="2008" actId="255"/>
          <ac:spMkLst>
            <pc:docMk/>
            <pc:sldMk cId="2337427606" sldId="44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0:14.455" v="4684" actId="113"/>
          <ac:spMkLst>
            <pc:docMk/>
            <pc:sldMk cId="2337427606" sldId="44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2:56.203" v="4715" actId="6549"/>
        <pc:sldMkLst>
          <pc:docMk/>
          <pc:sldMk cId="1233100624" sldId="442"/>
        </pc:sldMkLst>
        <pc:spChg chg="mod">
          <ac:chgData name="Indu Sekhar Dantu" userId="4218edbc7ffe59d5" providerId="LiveId" clId="{49A40A61-86F5-4FBE-AB70-0A54BE27100C}" dt="2021-08-07T11:57:53.393" v="2014" actId="6549"/>
          <ac:spMkLst>
            <pc:docMk/>
            <pc:sldMk cId="1233100624" sldId="44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2:56.203" v="4715" actId="6549"/>
          <ac:spMkLst>
            <pc:docMk/>
            <pc:sldMk cId="1233100624" sldId="44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6:39.564" v="4750" actId="20577"/>
        <pc:sldMkLst>
          <pc:docMk/>
          <pc:sldMk cId="3852452167" sldId="443"/>
        </pc:sldMkLst>
        <pc:spChg chg="mod">
          <ac:chgData name="Indu Sekhar Dantu" userId="4218edbc7ffe59d5" providerId="LiveId" clId="{49A40A61-86F5-4FBE-AB70-0A54BE27100C}" dt="2021-08-07T11:58:34.177" v="2022" actId="6549"/>
          <ac:spMkLst>
            <pc:docMk/>
            <pc:sldMk cId="3852452167" sldId="44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6:39.564" v="4750" actId="20577"/>
          <ac:spMkLst>
            <pc:docMk/>
            <pc:sldMk cId="3852452167" sldId="44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8:56.645" v="4763" actId="6549"/>
        <pc:sldMkLst>
          <pc:docMk/>
          <pc:sldMk cId="1893053942" sldId="444"/>
        </pc:sldMkLst>
        <pc:spChg chg="mod">
          <ac:chgData name="Indu Sekhar Dantu" userId="4218edbc7ffe59d5" providerId="LiveId" clId="{49A40A61-86F5-4FBE-AB70-0A54BE27100C}" dt="2021-08-07T11:59:13.770" v="2030" actId="6549"/>
          <ac:spMkLst>
            <pc:docMk/>
            <pc:sldMk cId="1893053942" sldId="44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8:56.645" v="4763" actId="6549"/>
          <ac:spMkLst>
            <pc:docMk/>
            <pc:sldMk cId="1893053942" sldId="44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5:35.833" v="4746" actId="20577"/>
        <pc:sldMkLst>
          <pc:docMk/>
          <pc:sldMk cId="59899405" sldId="445"/>
        </pc:sldMkLst>
        <pc:spChg chg="mod">
          <ac:chgData name="Indu Sekhar Dantu" userId="4218edbc7ffe59d5" providerId="LiveId" clId="{49A40A61-86F5-4FBE-AB70-0A54BE27100C}" dt="2021-08-07T11:58:21.592" v="2020" actId="6549"/>
          <ac:spMkLst>
            <pc:docMk/>
            <pc:sldMk cId="59899405" sldId="44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5:35.833" v="4746" actId="20577"/>
          <ac:spMkLst>
            <pc:docMk/>
            <pc:sldMk cId="59899405" sldId="44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58:44.035" v="2024" actId="6549"/>
        <pc:sldMkLst>
          <pc:docMk/>
          <pc:sldMk cId="1876863720" sldId="446"/>
        </pc:sldMkLst>
        <pc:spChg chg="mod">
          <ac:chgData name="Indu Sekhar Dantu" userId="4218edbc7ffe59d5" providerId="LiveId" clId="{49A40A61-86F5-4FBE-AB70-0A54BE27100C}" dt="2021-08-07T11:58:44.035" v="2024" actId="6549"/>
          <ac:spMkLst>
            <pc:docMk/>
            <pc:sldMk cId="1876863720" sldId="44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47:13.491" v="1997" actId="12"/>
          <ac:spMkLst>
            <pc:docMk/>
            <pc:sldMk cId="1876863720" sldId="446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5:48:10.011" v="4754" actId="47"/>
        <pc:sldMkLst>
          <pc:docMk/>
          <pc:sldMk cId="396893006" sldId="447"/>
        </pc:sldMkLst>
        <pc:spChg chg="mod">
          <ac:chgData name="Indu Sekhar Dantu" userId="4218edbc7ffe59d5" providerId="LiveId" clId="{49A40A61-86F5-4FBE-AB70-0A54BE27100C}" dt="2021-08-07T11:59:03.259" v="2028" actId="6549"/>
          <ac:spMkLst>
            <pc:docMk/>
            <pc:sldMk cId="396893006" sldId="44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47:50.394" v="1999" actId="12"/>
          <ac:spMkLst>
            <pc:docMk/>
            <pc:sldMk cId="396893006" sldId="44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9:37.946" v="4768" actId="6549"/>
        <pc:sldMkLst>
          <pc:docMk/>
          <pc:sldMk cId="3439835100" sldId="448"/>
        </pc:sldMkLst>
        <pc:spChg chg="mod">
          <ac:chgData name="Indu Sekhar Dantu" userId="4218edbc7ffe59d5" providerId="LiveId" clId="{49A40A61-86F5-4FBE-AB70-0A54BE27100C}" dt="2021-08-07T11:59:22.487" v="2032" actId="6549"/>
          <ac:spMkLst>
            <pc:docMk/>
            <pc:sldMk cId="3439835100" sldId="44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9:37.946" v="4768" actId="6549"/>
          <ac:spMkLst>
            <pc:docMk/>
            <pc:sldMk cId="3439835100" sldId="44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04:38.002" v="4917" actId="113"/>
        <pc:sldMkLst>
          <pc:docMk/>
          <pc:sldMk cId="2533642739" sldId="449"/>
        </pc:sldMkLst>
        <pc:spChg chg="mod">
          <ac:chgData name="Indu Sekhar Dantu" userId="4218edbc7ffe59d5" providerId="LiveId" clId="{49A40A61-86F5-4FBE-AB70-0A54BE27100C}" dt="2021-08-08T06:04:38.002" v="4917" actId="113"/>
          <ac:spMkLst>
            <pc:docMk/>
            <pc:sldMk cId="2533642739" sldId="44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52:17.597" v="4784" actId="113"/>
        <pc:sldMkLst>
          <pc:docMk/>
          <pc:sldMk cId="3148879783" sldId="450"/>
        </pc:sldMkLst>
        <pc:spChg chg="mod">
          <ac:chgData name="Indu Sekhar Dantu" userId="4218edbc7ffe59d5" providerId="LiveId" clId="{49A40A61-86F5-4FBE-AB70-0A54BE27100C}" dt="2021-08-08T05:52:17.597" v="4784" actId="113"/>
          <ac:spMkLst>
            <pc:docMk/>
            <pc:sldMk cId="3148879783" sldId="45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59:56.682" v="4874" actId="20577"/>
        <pc:sldMkLst>
          <pc:docMk/>
          <pc:sldMk cId="135721397" sldId="451"/>
        </pc:sldMkLst>
        <pc:spChg chg="mod">
          <ac:chgData name="Indu Sekhar Dantu" userId="4218edbc7ffe59d5" providerId="LiveId" clId="{49A40A61-86F5-4FBE-AB70-0A54BE27100C}" dt="2021-08-08T05:59:56.682" v="4874" actId="20577"/>
          <ac:spMkLst>
            <pc:docMk/>
            <pc:sldMk cId="135721397" sldId="45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03:15.202" v="4906" actId="113"/>
        <pc:sldMkLst>
          <pc:docMk/>
          <pc:sldMk cId="3258988550" sldId="452"/>
        </pc:sldMkLst>
        <pc:spChg chg="mod">
          <ac:chgData name="Indu Sekhar Dantu" userId="4218edbc7ffe59d5" providerId="LiveId" clId="{49A40A61-86F5-4FBE-AB70-0A54BE27100C}" dt="2021-08-08T06:03:15.202" v="4906" actId="113"/>
          <ac:spMkLst>
            <pc:docMk/>
            <pc:sldMk cId="3258988550" sldId="452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05:11.574" v="4923" actId="113"/>
        <pc:sldMkLst>
          <pc:docMk/>
          <pc:sldMk cId="3621014553" sldId="453"/>
        </pc:sldMkLst>
        <pc:spChg chg="mod">
          <ac:chgData name="Indu Sekhar Dantu" userId="4218edbc7ffe59d5" providerId="LiveId" clId="{49A40A61-86F5-4FBE-AB70-0A54BE27100C}" dt="2021-08-08T06:05:11.574" v="4923" actId="113"/>
          <ac:spMkLst>
            <pc:docMk/>
            <pc:sldMk cId="3621014553" sldId="453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06:10.011" v="4925" actId="113"/>
        <pc:sldMkLst>
          <pc:docMk/>
          <pc:sldMk cId="3707736808" sldId="454"/>
        </pc:sldMkLst>
        <pc:spChg chg="mod">
          <ac:chgData name="Indu Sekhar Dantu" userId="4218edbc7ffe59d5" providerId="LiveId" clId="{49A40A61-86F5-4FBE-AB70-0A54BE27100C}" dt="2021-08-08T06:06:10.011" v="4925" actId="113"/>
          <ac:spMkLst>
            <pc:docMk/>
            <pc:sldMk cId="3707736808" sldId="45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09:40.837" v="4995" actId="113"/>
        <pc:sldMkLst>
          <pc:docMk/>
          <pc:sldMk cId="785861187" sldId="455"/>
        </pc:sldMkLst>
        <pc:spChg chg="mod">
          <ac:chgData name="Indu Sekhar Dantu" userId="4218edbc7ffe59d5" providerId="LiveId" clId="{49A40A61-86F5-4FBE-AB70-0A54BE27100C}" dt="2021-08-07T13:43:56.334" v="2200" actId="6549"/>
          <ac:spMkLst>
            <pc:docMk/>
            <pc:sldMk cId="785861187" sldId="45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09:40.837" v="4995" actId="113"/>
          <ac:spMkLst>
            <pc:docMk/>
            <pc:sldMk cId="785861187" sldId="45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11:07.938" v="5003" actId="20577"/>
        <pc:sldMkLst>
          <pc:docMk/>
          <pc:sldMk cId="1210264869" sldId="456"/>
        </pc:sldMkLst>
        <pc:spChg chg="mod">
          <ac:chgData name="Indu Sekhar Dantu" userId="4218edbc7ffe59d5" providerId="LiveId" clId="{49A40A61-86F5-4FBE-AB70-0A54BE27100C}" dt="2021-08-07T13:44:07.235" v="2202" actId="6549"/>
          <ac:spMkLst>
            <pc:docMk/>
            <pc:sldMk cId="1210264869" sldId="45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11:07.938" v="5003" actId="20577"/>
          <ac:spMkLst>
            <pc:docMk/>
            <pc:sldMk cId="1210264869" sldId="456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11:55.820" v="5009" actId="113"/>
        <pc:sldMkLst>
          <pc:docMk/>
          <pc:sldMk cId="3423929202" sldId="457"/>
        </pc:sldMkLst>
        <pc:spChg chg="mod">
          <ac:chgData name="Indu Sekhar Dantu" userId="4218edbc7ffe59d5" providerId="LiveId" clId="{49A40A61-86F5-4FBE-AB70-0A54BE27100C}" dt="2021-08-07T13:44:17.416" v="2204" actId="6549"/>
          <ac:spMkLst>
            <pc:docMk/>
            <pc:sldMk cId="3423929202" sldId="45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11:55.820" v="5009" actId="113"/>
          <ac:spMkLst>
            <pc:docMk/>
            <pc:sldMk cId="3423929202" sldId="457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12:21.986" v="5012" actId="113"/>
        <pc:sldMkLst>
          <pc:docMk/>
          <pc:sldMk cId="4289448410" sldId="458"/>
        </pc:sldMkLst>
        <pc:spChg chg="mod">
          <ac:chgData name="Indu Sekhar Dantu" userId="4218edbc7ffe59d5" providerId="LiveId" clId="{49A40A61-86F5-4FBE-AB70-0A54BE27100C}" dt="2021-08-07T13:44:26.203" v="2206" actId="6549"/>
          <ac:spMkLst>
            <pc:docMk/>
            <pc:sldMk cId="4289448410" sldId="45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12:21.986" v="5012" actId="113"/>
          <ac:spMkLst>
            <pc:docMk/>
            <pc:sldMk cId="4289448410" sldId="458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21:22.954" v="5048" actId="113"/>
        <pc:sldMkLst>
          <pc:docMk/>
          <pc:sldMk cId="1146269615" sldId="459"/>
        </pc:sldMkLst>
        <pc:spChg chg="mod">
          <ac:chgData name="Indu Sekhar Dantu" userId="4218edbc7ffe59d5" providerId="LiveId" clId="{49A40A61-86F5-4FBE-AB70-0A54BE27100C}" dt="2021-08-07T13:45:07.561" v="2215" actId="6549"/>
          <ac:spMkLst>
            <pc:docMk/>
            <pc:sldMk cId="1146269615" sldId="45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21:22.954" v="5048" actId="113"/>
          <ac:spMkLst>
            <pc:docMk/>
            <pc:sldMk cId="1146269615" sldId="459"/>
            <ac:spMk id="30723" creationId="{7FA862AD-3D05-40BC-B0F8-F7D30BEE041F}"/>
          </ac:spMkLst>
        </pc:spChg>
      </pc:sldChg>
      <pc:sldChg chg="addSp delSp modSp add mod">
        <pc:chgData name="Indu Sekhar Dantu" userId="4218edbc7ffe59d5" providerId="LiveId" clId="{49A40A61-86F5-4FBE-AB70-0A54BE27100C}" dt="2021-08-08T06:23:22.688" v="5062" actId="6549"/>
        <pc:sldMkLst>
          <pc:docMk/>
          <pc:sldMk cId="4066127671" sldId="460"/>
        </pc:sldMkLst>
        <pc:spChg chg="add del mod">
          <ac:chgData name="Indu Sekhar Dantu" userId="4218edbc7ffe59d5" providerId="LiveId" clId="{49A40A61-86F5-4FBE-AB70-0A54BE27100C}" dt="2021-08-07T13:45:34.450" v="2223" actId="478"/>
          <ac:spMkLst>
            <pc:docMk/>
            <pc:sldMk cId="4066127671" sldId="460"/>
            <ac:spMk id="3" creationId="{7FD0983E-46E6-439C-ABA5-E152238E003A}"/>
          </ac:spMkLst>
        </pc:spChg>
        <pc:spChg chg="add del mod">
          <ac:chgData name="Indu Sekhar Dantu" userId="4218edbc7ffe59d5" providerId="LiveId" clId="{49A40A61-86F5-4FBE-AB70-0A54BE27100C}" dt="2021-08-07T13:45:35.471" v="2224" actId="20577"/>
          <ac:spMkLst>
            <pc:docMk/>
            <pc:sldMk cId="4066127671" sldId="46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23:22.688" v="5062" actId="6549"/>
          <ac:spMkLst>
            <pc:docMk/>
            <pc:sldMk cId="4066127671" sldId="46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24:15.794" v="5069" actId="113"/>
        <pc:sldMkLst>
          <pc:docMk/>
          <pc:sldMk cId="1246831187" sldId="461"/>
        </pc:sldMkLst>
        <pc:spChg chg="mod">
          <ac:chgData name="Indu Sekhar Dantu" userId="4218edbc7ffe59d5" providerId="LiveId" clId="{49A40A61-86F5-4FBE-AB70-0A54BE27100C}" dt="2021-08-07T13:45:47.426" v="2226" actId="6549"/>
          <ac:spMkLst>
            <pc:docMk/>
            <pc:sldMk cId="1246831187" sldId="46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24:15.794" v="5069" actId="113"/>
          <ac:spMkLst>
            <pc:docMk/>
            <pc:sldMk cId="1246831187" sldId="461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41:29.900" v="5097" actId="113"/>
        <pc:sldMkLst>
          <pc:docMk/>
          <pc:sldMk cId="3289736465" sldId="462"/>
        </pc:sldMkLst>
        <pc:spChg chg="mod">
          <ac:chgData name="Indu Sekhar Dantu" userId="4218edbc7ffe59d5" providerId="LiveId" clId="{49A40A61-86F5-4FBE-AB70-0A54BE27100C}" dt="2021-08-07T13:45:57.612" v="2228" actId="6549"/>
          <ac:spMkLst>
            <pc:docMk/>
            <pc:sldMk cId="3289736465" sldId="46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1:29.900" v="5097" actId="113"/>
          <ac:spMkLst>
            <pc:docMk/>
            <pc:sldMk cId="3289736465" sldId="462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42:07.404" v="5101" actId="113"/>
        <pc:sldMkLst>
          <pc:docMk/>
          <pc:sldMk cId="3560831497" sldId="463"/>
        </pc:sldMkLst>
        <pc:spChg chg="mod">
          <ac:chgData name="Indu Sekhar Dantu" userId="4218edbc7ffe59d5" providerId="LiveId" clId="{49A40A61-86F5-4FBE-AB70-0A54BE27100C}" dt="2021-08-08T02:10:13.073" v="3708" actId="6549"/>
          <ac:spMkLst>
            <pc:docMk/>
            <pc:sldMk cId="3560831497" sldId="46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2:07.404" v="5101" actId="113"/>
          <ac:spMkLst>
            <pc:docMk/>
            <pc:sldMk cId="3560831497" sldId="463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7T14:00:18.464" v="2378" actId="47"/>
        <pc:sldMkLst>
          <pc:docMk/>
          <pc:sldMk cId="951085359" sldId="464"/>
        </pc:sldMkLst>
      </pc:sldChg>
      <pc:sldChg chg="add del">
        <pc:chgData name="Indu Sekhar Dantu" userId="4218edbc7ffe59d5" providerId="LiveId" clId="{49A40A61-86F5-4FBE-AB70-0A54BE27100C}" dt="2021-08-07T14:00:19.156" v="2379" actId="47"/>
        <pc:sldMkLst>
          <pc:docMk/>
          <pc:sldMk cId="2803935446" sldId="465"/>
        </pc:sldMkLst>
      </pc:sldChg>
      <pc:sldChg chg="add del">
        <pc:chgData name="Indu Sekhar Dantu" userId="4218edbc7ffe59d5" providerId="LiveId" clId="{49A40A61-86F5-4FBE-AB70-0A54BE27100C}" dt="2021-08-07T14:00:19.670" v="2380" actId="47"/>
        <pc:sldMkLst>
          <pc:docMk/>
          <pc:sldMk cId="3271082487" sldId="466"/>
        </pc:sldMkLst>
      </pc:sldChg>
      <pc:sldChg chg="add del">
        <pc:chgData name="Indu Sekhar Dantu" userId="4218edbc7ffe59d5" providerId="LiveId" clId="{49A40A61-86F5-4FBE-AB70-0A54BE27100C}" dt="2021-08-07T14:00:20.241" v="2381" actId="47"/>
        <pc:sldMkLst>
          <pc:docMk/>
          <pc:sldMk cId="15246175" sldId="467"/>
        </pc:sldMkLst>
      </pc:sldChg>
      <pc:sldChg chg="add del">
        <pc:chgData name="Indu Sekhar Dantu" userId="4218edbc7ffe59d5" providerId="LiveId" clId="{49A40A61-86F5-4FBE-AB70-0A54BE27100C}" dt="2021-08-07T14:00:20.751" v="2382" actId="47"/>
        <pc:sldMkLst>
          <pc:docMk/>
          <pc:sldMk cId="3907013065" sldId="468"/>
        </pc:sldMkLst>
      </pc:sldChg>
      <pc:sldChg chg="add del">
        <pc:chgData name="Indu Sekhar Dantu" userId="4218edbc7ffe59d5" providerId="LiveId" clId="{49A40A61-86F5-4FBE-AB70-0A54BE27100C}" dt="2021-08-07T14:00:21.374" v="2383" actId="47"/>
        <pc:sldMkLst>
          <pc:docMk/>
          <pc:sldMk cId="1519183858" sldId="469"/>
        </pc:sldMkLst>
      </pc:sldChg>
      <pc:sldChg chg="add del">
        <pc:chgData name="Indu Sekhar Dantu" userId="4218edbc7ffe59d5" providerId="LiveId" clId="{49A40A61-86F5-4FBE-AB70-0A54BE27100C}" dt="2021-08-07T14:00:21.997" v="2384" actId="47"/>
        <pc:sldMkLst>
          <pc:docMk/>
          <pc:sldMk cId="2547018827" sldId="470"/>
        </pc:sldMkLst>
      </pc:sldChg>
      <pc:sldChg chg="modSp add mod">
        <pc:chgData name="Indu Sekhar Dantu" userId="4218edbc7ffe59d5" providerId="LiveId" clId="{49A40A61-86F5-4FBE-AB70-0A54BE27100C}" dt="2021-08-08T08:42:49.305" v="5105" actId="113"/>
        <pc:sldMkLst>
          <pc:docMk/>
          <pc:sldMk cId="1072309626" sldId="471"/>
        </pc:sldMkLst>
        <pc:spChg chg="mod">
          <ac:chgData name="Indu Sekhar Dantu" userId="4218edbc7ffe59d5" providerId="LiveId" clId="{49A40A61-86F5-4FBE-AB70-0A54BE27100C}" dt="2021-08-08T02:10:49.546" v="3714" actId="6549"/>
          <ac:spMkLst>
            <pc:docMk/>
            <pc:sldMk cId="1072309626" sldId="47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2:49.305" v="5105" actId="113"/>
          <ac:spMkLst>
            <pc:docMk/>
            <pc:sldMk cId="1072309626" sldId="471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43:37.561" v="5109" actId="113"/>
        <pc:sldMkLst>
          <pc:docMk/>
          <pc:sldMk cId="1144111445" sldId="472"/>
        </pc:sldMkLst>
        <pc:spChg chg="mod">
          <ac:chgData name="Indu Sekhar Dantu" userId="4218edbc7ffe59d5" providerId="LiveId" clId="{49A40A61-86F5-4FBE-AB70-0A54BE27100C}" dt="2021-08-08T02:11:02.446" v="3717" actId="6549"/>
          <ac:spMkLst>
            <pc:docMk/>
            <pc:sldMk cId="1144111445" sldId="47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3:37.561" v="5109" actId="113"/>
          <ac:spMkLst>
            <pc:docMk/>
            <pc:sldMk cId="1144111445" sldId="472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44:14.747" v="5114" actId="113"/>
        <pc:sldMkLst>
          <pc:docMk/>
          <pc:sldMk cId="2648229548" sldId="473"/>
        </pc:sldMkLst>
        <pc:spChg chg="mod">
          <ac:chgData name="Indu Sekhar Dantu" userId="4218edbc7ffe59d5" providerId="LiveId" clId="{49A40A61-86F5-4FBE-AB70-0A54BE27100C}" dt="2021-08-08T02:11:15.568" v="3720" actId="6549"/>
          <ac:spMkLst>
            <pc:docMk/>
            <pc:sldMk cId="2648229548" sldId="47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4:14.747" v="5114" actId="113"/>
          <ac:spMkLst>
            <pc:docMk/>
            <pc:sldMk cId="2648229548" sldId="473"/>
            <ac:spMk id="30723" creationId="{7FA862AD-3D05-40BC-B0F8-F7D30BEE041F}"/>
          </ac:spMkLst>
        </pc:spChg>
      </pc:sldChg>
      <pc:sldChg chg="modSp add mod ord">
        <pc:chgData name="Indu Sekhar Dantu" userId="4218edbc7ffe59d5" providerId="LiveId" clId="{49A40A61-86F5-4FBE-AB70-0A54BE27100C}" dt="2021-08-08T08:46:18.040" v="5124" actId="113"/>
        <pc:sldMkLst>
          <pc:docMk/>
          <pc:sldMk cId="4227521073" sldId="474"/>
        </pc:sldMkLst>
        <pc:spChg chg="mod">
          <ac:chgData name="Indu Sekhar Dantu" userId="4218edbc7ffe59d5" providerId="LiveId" clId="{49A40A61-86F5-4FBE-AB70-0A54BE27100C}" dt="2021-08-08T02:12:04.618" v="3735" actId="6549"/>
          <ac:spMkLst>
            <pc:docMk/>
            <pc:sldMk cId="4227521073" sldId="47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6:18.040" v="5124" actId="113"/>
          <ac:spMkLst>
            <pc:docMk/>
            <pc:sldMk cId="4227521073" sldId="47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46:57.792" v="5127" actId="113"/>
        <pc:sldMkLst>
          <pc:docMk/>
          <pc:sldMk cId="3081552381" sldId="475"/>
        </pc:sldMkLst>
        <pc:spChg chg="mod">
          <ac:chgData name="Indu Sekhar Dantu" userId="4218edbc7ffe59d5" providerId="LiveId" clId="{49A40A61-86F5-4FBE-AB70-0A54BE27100C}" dt="2021-08-08T02:12:18.214" v="3738" actId="6549"/>
          <ac:spMkLst>
            <pc:docMk/>
            <pc:sldMk cId="3081552381" sldId="47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6:57.792" v="5127" actId="113"/>
          <ac:spMkLst>
            <pc:docMk/>
            <pc:sldMk cId="3081552381" sldId="47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47:40.333" v="5132" actId="113"/>
        <pc:sldMkLst>
          <pc:docMk/>
          <pc:sldMk cId="283410074" sldId="476"/>
        </pc:sldMkLst>
        <pc:spChg chg="mod">
          <ac:chgData name="Indu Sekhar Dantu" userId="4218edbc7ffe59d5" providerId="LiveId" clId="{49A40A61-86F5-4FBE-AB70-0A54BE27100C}" dt="2021-08-08T02:13:00.658" v="3742" actId="255"/>
          <ac:spMkLst>
            <pc:docMk/>
            <pc:sldMk cId="283410074" sldId="47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7:40.333" v="5132" actId="113"/>
          <ac:spMkLst>
            <pc:docMk/>
            <pc:sldMk cId="283410074" sldId="476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48:45.906" v="5139" actId="113"/>
        <pc:sldMkLst>
          <pc:docMk/>
          <pc:sldMk cId="392205203" sldId="477"/>
        </pc:sldMkLst>
        <pc:spChg chg="mod">
          <ac:chgData name="Indu Sekhar Dantu" userId="4218edbc7ffe59d5" providerId="LiveId" clId="{49A40A61-86F5-4FBE-AB70-0A54BE27100C}" dt="2021-08-08T02:13:30.371" v="3748" actId="6549"/>
          <ac:spMkLst>
            <pc:docMk/>
            <pc:sldMk cId="392205203" sldId="47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8:45.906" v="5139" actId="113"/>
          <ac:spMkLst>
            <pc:docMk/>
            <pc:sldMk cId="392205203" sldId="47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44:44.270" v="5117" actId="113"/>
        <pc:sldMkLst>
          <pc:docMk/>
          <pc:sldMk cId="1781156130" sldId="478"/>
        </pc:sldMkLst>
        <pc:spChg chg="mod">
          <ac:chgData name="Indu Sekhar Dantu" userId="4218edbc7ffe59d5" providerId="LiveId" clId="{49A40A61-86F5-4FBE-AB70-0A54BE27100C}" dt="2021-08-08T02:11:28.097" v="3723" actId="6549"/>
          <ac:spMkLst>
            <pc:docMk/>
            <pc:sldMk cId="1781156130" sldId="47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4:44.270" v="5117" actId="113"/>
          <ac:spMkLst>
            <pc:docMk/>
            <pc:sldMk cId="1781156130" sldId="47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48:16.366" v="5136" actId="113"/>
        <pc:sldMkLst>
          <pc:docMk/>
          <pc:sldMk cId="864589150" sldId="479"/>
        </pc:sldMkLst>
        <pc:spChg chg="mod">
          <ac:chgData name="Indu Sekhar Dantu" userId="4218edbc7ffe59d5" providerId="LiveId" clId="{49A40A61-86F5-4FBE-AB70-0A54BE27100C}" dt="2021-08-08T02:13:16.487" v="3745" actId="6549"/>
          <ac:spMkLst>
            <pc:docMk/>
            <pc:sldMk cId="864589150" sldId="47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8:16.366" v="5136" actId="113"/>
          <ac:spMkLst>
            <pc:docMk/>
            <pc:sldMk cId="864589150" sldId="47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49:27.831" v="5141" actId="113"/>
        <pc:sldMkLst>
          <pc:docMk/>
          <pc:sldMk cId="1135986383" sldId="480"/>
        </pc:sldMkLst>
        <pc:spChg chg="mod">
          <ac:chgData name="Indu Sekhar Dantu" userId="4218edbc7ffe59d5" providerId="LiveId" clId="{49A40A61-86F5-4FBE-AB70-0A54BE27100C}" dt="2021-08-08T02:13:45.164" v="3751" actId="6549"/>
          <ac:spMkLst>
            <pc:docMk/>
            <pc:sldMk cId="1135986383" sldId="48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9:27.831" v="5141" actId="113"/>
          <ac:spMkLst>
            <pc:docMk/>
            <pc:sldMk cId="1135986383" sldId="48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45:57.285" v="5122" actId="113"/>
        <pc:sldMkLst>
          <pc:docMk/>
          <pc:sldMk cId="1430047690" sldId="481"/>
        </pc:sldMkLst>
        <pc:spChg chg="mod">
          <ac:chgData name="Indu Sekhar Dantu" userId="4218edbc7ffe59d5" providerId="LiveId" clId="{49A40A61-86F5-4FBE-AB70-0A54BE27100C}" dt="2021-08-08T02:11:50.883" v="3732" actId="20577"/>
          <ac:spMkLst>
            <pc:docMk/>
            <pc:sldMk cId="1430047690" sldId="48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5:57.285" v="5122" actId="113"/>
          <ac:spMkLst>
            <pc:docMk/>
            <pc:sldMk cId="1430047690" sldId="481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8:56:51.207" v="5219" actId="47"/>
        <pc:sldMkLst>
          <pc:docMk/>
          <pc:sldMk cId="3109652336" sldId="482"/>
        </pc:sldMkLst>
        <pc:spChg chg="mod">
          <ac:chgData name="Indu Sekhar Dantu" userId="4218edbc7ffe59d5" providerId="LiveId" clId="{49A40A61-86F5-4FBE-AB70-0A54BE27100C}" dt="2021-08-08T02:14:21.835" v="3760" actId="6549"/>
          <ac:spMkLst>
            <pc:docMk/>
            <pc:sldMk cId="3109652336" sldId="48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3:08:14.670" v="4245" actId="6549"/>
          <ac:spMkLst>
            <pc:docMk/>
            <pc:sldMk cId="3109652336" sldId="482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33:47.755" v="5395" actId="113"/>
        <pc:sldMkLst>
          <pc:docMk/>
          <pc:sldMk cId="500296499" sldId="483"/>
        </pc:sldMkLst>
        <pc:spChg chg="mod">
          <ac:chgData name="Indu Sekhar Dantu" userId="4218edbc7ffe59d5" providerId="LiveId" clId="{49A40A61-86F5-4FBE-AB70-0A54BE27100C}" dt="2021-08-08T02:20:24.546" v="3848" actId="255"/>
          <ac:spMkLst>
            <pc:docMk/>
            <pc:sldMk cId="500296499" sldId="48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3:47.755" v="5395" actId="113"/>
          <ac:spMkLst>
            <pc:docMk/>
            <pc:sldMk cId="500296499" sldId="483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3:10:32.491" v="4273" actId="27636"/>
        <pc:sldMkLst>
          <pc:docMk/>
          <pc:sldMk cId="3677716057" sldId="484"/>
        </pc:sldMkLst>
        <pc:spChg chg="mod">
          <ac:chgData name="Indu Sekhar Dantu" userId="4218edbc7ffe59d5" providerId="LiveId" clId="{49A40A61-86F5-4FBE-AB70-0A54BE27100C}" dt="2021-08-08T02:21:09.232" v="3856" actId="255"/>
          <ac:spMkLst>
            <pc:docMk/>
            <pc:sldMk cId="3677716057" sldId="48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3:10:32.491" v="4273" actId="27636"/>
          <ac:spMkLst>
            <pc:docMk/>
            <pc:sldMk cId="3677716057" sldId="484"/>
            <ac:spMk id="30723" creationId="{7FA862AD-3D05-40BC-B0F8-F7D30BEE041F}"/>
          </ac:spMkLst>
        </pc:spChg>
      </pc:sldChg>
      <pc:sldChg chg="addSp delSp modSp add mod ord">
        <pc:chgData name="Indu Sekhar Dantu" userId="4218edbc7ffe59d5" providerId="LiveId" clId="{49A40A61-86F5-4FBE-AB70-0A54BE27100C}" dt="2021-08-08T02:05:37.906" v="3526" actId="113"/>
        <pc:sldMkLst>
          <pc:docMk/>
          <pc:sldMk cId="97935434" sldId="485"/>
        </pc:sldMkLst>
        <pc:spChg chg="add del mod">
          <ac:chgData name="Indu Sekhar Dantu" userId="4218edbc7ffe59d5" providerId="LiveId" clId="{49A40A61-86F5-4FBE-AB70-0A54BE27100C}" dt="2021-08-07T16:47:45.375" v="3311" actId="478"/>
          <ac:spMkLst>
            <pc:docMk/>
            <pc:sldMk cId="97935434" sldId="485"/>
            <ac:spMk id="3" creationId="{8A027F74-000F-48FE-802E-78171BC2E355}"/>
          </ac:spMkLst>
        </pc:spChg>
        <pc:spChg chg="del mod">
          <ac:chgData name="Indu Sekhar Dantu" userId="4218edbc7ffe59d5" providerId="LiveId" clId="{49A40A61-86F5-4FBE-AB70-0A54BE27100C}" dt="2021-08-07T16:47:42.181" v="3310" actId="478"/>
          <ac:spMkLst>
            <pc:docMk/>
            <pc:sldMk cId="97935434" sldId="48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5:37.906" v="3526" actId="113"/>
          <ac:spMkLst>
            <pc:docMk/>
            <pc:sldMk cId="97935434" sldId="48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2:04:05.500" v="3509" actId="255"/>
        <pc:sldMkLst>
          <pc:docMk/>
          <pc:sldMk cId="2205781094" sldId="486"/>
        </pc:sldMkLst>
        <pc:spChg chg="mod">
          <ac:chgData name="Indu Sekhar Dantu" userId="4218edbc7ffe59d5" providerId="LiveId" clId="{49A40A61-86F5-4FBE-AB70-0A54BE27100C}" dt="2021-08-08T02:04:05.500" v="3509" actId="255"/>
          <ac:spMkLst>
            <pc:docMk/>
            <pc:sldMk cId="2205781094" sldId="48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3:41.861" v="3505" actId="27636"/>
          <ac:spMkLst>
            <pc:docMk/>
            <pc:sldMk cId="2205781094" sldId="486"/>
            <ac:spMk id="30723" creationId="{7FA862AD-3D05-40BC-B0F8-F7D30BEE041F}"/>
          </ac:spMkLst>
        </pc:spChg>
      </pc:sldChg>
      <pc:sldChg chg="addSp delSp modSp add del mod">
        <pc:chgData name="Indu Sekhar Dantu" userId="4218edbc7ffe59d5" providerId="LiveId" clId="{49A40A61-86F5-4FBE-AB70-0A54BE27100C}" dt="2021-08-07T16:52:08.238" v="3355" actId="2696"/>
        <pc:sldMkLst>
          <pc:docMk/>
          <pc:sldMk cId="1496586085" sldId="487"/>
        </pc:sldMkLst>
        <pc:spChg chg="add del mod">
          <ac:chgData name="Indu Sekhar Dantu" userId="4218edbc7ffe59d5" providerId="LiveId" clId="{49A40A61-86F5-4FBE-AB70-0A54BE27100C}" dt="2021-08-07T16:51:37.904" v="3332" actId="478"/>
          <ac:spMkLst>
            <pc:docMk/>
            <pc:sldMk cId="1496586085" sldId="487"/>
            <ac:spMk id="3" creationId="{2E02E97F-88D9-4DC4-80BB-35A1D47B0B04}"/>
          </ac:spMkLst>
        </pc:spChg>
        <pc:spChg chg="del mod">
          <ac:chgData name="Indu Sekhar Dantu" userId="4218edbc7ffe59d5" providerId="LiveId" clId="{49A40A61-86F5-4FBE-AB70-0A54BE27100C}" dt="2021-08-07T16:51:33.738" v="3330" actId="478"/>
          <ac:spMkLst>
            <pc:docMk/>
            <pc:sldMk cId="1496586085" sldId="48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6:51:56.563" v="3354" actId="255"/>
          <ac:spMkLst>
            <pc:docMk/>
            <pc:sldMk cId="1496586085" sldId="487"/>
            <ac:spMk id="30723" creationId="{7FA862AD-3D05-40BC-B0F8-F7D30BEE041F}"/>
          </ac:spMkLst>
        </pc:spChg>
      </pc:sldChg>
      <pc:sldChg chg="del">
        <pc:chgData name="Indu Sekhar Dantu" userId="4218edbc7ffe59d5" providerId="LiveId" clId="{49A40A61-86F5-4FBE-AB70-0A54BE27100C}" dt="2021-08-08T02:06:12.962" v="3577" actId="2696"/>
        <pc:sldMkLst>
          <pc:docMk/>
          <pc:sldMk cId="4282989798" sldId="487"/>
        </pc:sldMkLst>
      </pc:sldChg>
      <pc:sldChg chg="add del">
        <pc:chgData name="Indu Sekhar Dantu" userId="4218edbc7ffe59d5" providerId="LiveId" clId="{49A40A61-86F5-4FBE-AB70-0A54BE27100C}" dt="2021-08-07T16:52:54.321" v="3356" actId="47"/>
        <pc:sldMkLst>
          <pc:docMk/>
          <pc:sldMk cId="4136291350" sldId="488"/>
        </pc:sldMkLst>
      </pc:sldChg>
      <pc:sldChg chg="add del">
        <pc:chgData name="Indu Sekhar Dantu" userId="4218edbc7ffe59d5" providerId="LiveId" clId="{49A40A61-86F5-4FBE-AB70-0A54BE27100C}" dt="2021-08-07T16:52:54.796" v="3357" actId="47"/>
        <pc:sldMkLst>
          <pc:docMk/>
          <pc:sldMk cId="173432478" sldId="489"/>
        </pc:sldMkLst>
      </pc:sldChg>
      <pc:sldChg chg="add del">
        <pc:chgData name="Indu Sekhar Dantu" userId="4218edbc7ffe59d5" providerId="LiveId" clId="{49A40A61-86F5-4FBE-AB70-0A54BE27100C}" dt="2021-08-07T16:52:55.075" v="3358" actId="47"/>
        <pc:sldMkLst>
          <pc:docMk/>
          <pc:sldMk cId="2962158146" sldId="490"/>
        </pc:sldMkLst>
      </pc:sldChg>
      <pc:sldChg chg="add del">
        <pc:chgData name="Indu Sekhar Dantu" userId="4218edbc7ffe59d5" providerId="LiveId" clId="{49A40A61-86F5-4FBE-AB70-0A54BE27100C}" dt="2021-08-07T16:52:55.350" v="3359" actId="47"/>
        <pc:sldMkLst>
          <pc:docMk/>
          <pc:sldMk cId="1503171813" sldId="491"/>
        </pc:sldMkLst>
      </pc:sldChg>
      <pc:sldChg chg="add del">
        <pc:chgData name="Indu Sekhar Dantu" userId="4218edbc7ffe59d5" providerId="LiveId" clId="{49A40A61-86F5-4FBE-AB70-0A54BE27100C}" dt="2021-08-07T16:52:55.772" v="3360" actId="47"/>
        <pc:sldMkLst>
          <pc:docMk/>
          <pc:sldMk cId="1456975071" sldId="492"/>
        </pc:sldMkLst>
      </pc:sldChg>
      <pc:sldChg chg="add del">
        <pc:chgData name="Indu Sekhar Dantu" userId="4218edbc7ffe59d5" providerId="LiveId" clId="{49A40A61-86F5-4FBE-AB70-0A54BE27100C}" dt="2021-08-07T16:52:56.282" v="3361" actId="47"/>
        <pc:sldMkLst>
          <pc:docMk/>
          <pc:sldMk cId="1213595033" sldId="493"/>
        </pc:sldMkLst>
      </pc:sldChg>
      <pc:sldChg chg="add del">
        <pc:chgData name="Indu Sekhar Dantu" userId="4218edbc7ffe59d5" providerId="LiveId" clId="{49A40A61-86F5-4FBE-AB70-0A54BE27100C}" dt="2021-08-07T16:52:56.793" v="3362" actId="47"/>
        <pc:sldMkLst>
          <pc:docMk/>
          <pc:sldMk cId="1141016328" sldId="494"/>
        </pc:sldMkLst>
      </pc:sldChg>
      <pc:sldChg chg="add del">
        <pc:chgData name="Indu Sekhar Dantu" userId="4218edbc7ffe59d5" providerId="LiveId" clId="{49A40A61-86F5-4FBE-AB70-0A54BE27100C}" dt="2021-08-07T16:52:57.279" v="3363" actId="47"/>
        <pc:sldMkLst>
          <pc:docMk/>
          <pc:sldMk cId="2242099254" sldId="495"/>
        </pc:sldMkLst>
      </pc:sldChg>
      <pc:sldChg chg="add del">
        <pc:chgData name="Indu Sekhar Dantu" userId="4218edbc7ffe59d5" providerId="LiveId" clId="{49A40A61-86F5-4FBE-AB70-0A54BE27100C}" dt="2021-08-07T16:53:02.404" v="3366" actId="47"/>
        <pc:sldMkLst>
          <pc:docMk/>
          <pc:sldMk cId="1083887704" sldId="496"/>
        </pc:sldMkLst>
      </pc:sldChg>
      <pc:sldChg chg="modSp add del mod">
        <pc:chgData name="Indu Sekhar Dantu" userId="4218edbc7ffe59d5" providerId="LiveId" clId="{49A40A61-86F5-4FBE-AB70-0A54BE27100C}" dt="2021-08-08T08:56:53.121" v="5221" actId="47"/>
        <pc:sldMkLst>
          <pc:docMk/>
          <pc:sldMk cId="2031256314" sldId="497"/>
        </pc:sldMkLst>
        <pc:spChg chg="mod">
          <ac:chgData name="Indu Sekhar Dantu" userId="4218edbc7ffe59d5" providerId="LiveId" clId="{49A40A61-86F5-4FBE-AB70-0A54BE27100C}" dt="2021-08-08T02:14:40.501" v="3761"/>
          <ac:spMkLst>
            <pc:docMk/>
            <pc:sldMk cId="2031256314" sldId="49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3:08:36.166" v="4248" actId="6549"/>
          <ac:spMkLst>
            <pc:docMk/>
            <pc:sldMk cId="2031256314" sldId="497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8:56:55.690" v="5223" actId="47"/>
        <pc:sldMkLst>
          <pc:docMk/>
          <pc:sldMk cId="3107964514" sldId="498"/>
        </pc:sldMkLst>
        <pc:spChg chg="mod">
          <ac:chgData name="Indu Sekhar Dantu" userId="4218edbc7ffe59d5" providerId="LiveId" clId="{49A40A61-86F5-4FBE-AB70-0A54BE27100C}" dt="2021-08-08T02:14:47.385" v="3762"/>
          <ac:spMkLst>
            <pc:docMk/>
            <pc:sldMk cId="3107964514" sldId="49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3:08:52.468" v="4252" actId="20577"/>
          <ac:spMkLst>
            <pc:docMk/>
            <pc:sldMk cId="3107964514" sldId="498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8:56:57.234" v="5224" actId="47"/>
        <pc:sldMkLst>
          <pc:docMk/>
          <pc:sldMk cId="2113171276" sldId="499"/>
        </pc:sldMkLst>
        <pc:spChg chg="mod">
          <ac:chgData name="Indu Sekhar Dantu" userId="4218edbc7ffe59d5" providerId="LiveId" clId="{49A40A61-86F5-4FBE-AB70-0A54BE27100C}" dt="2021-08-08T02:14:54.515" v="3763"/>
          <ac:spMkLst>
            <pc:docMk/>
            <pc:sldMk cId="2113171276" sldId="49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25:34.094" v="3888" actId="12"/>
          <ac:spMkLst>
            <pc:docMk/>
            <pc:sldMk cId="2113171276" sldId="499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7T16:25:47.693" v="3073" actId="47"/>
        <pc:sldMkLst>
          <pc:docMk/>
          <pc:sldMk cId="1499677128" sldId="500"/>
        </pc:sldMkLst>
      </pc:sldChg>
      <pc:sldChg chg="add del">
        <pc:chgData name="Indu Sekhar Dantu" userId="4218edbc7ffe59d5" providerId="LiveId" clId="{49A40A61-86F5-4FBE-AB70-0A54BE27100C}" dt="2021-08-07T16:25:48.562" v="3074" actId="47"/>
        <pc:sldMkLst>
          <pc:docMk/>
          <pc:sldMk cId="2548881956" sldId="501"/>
        </pc:sldMkLst>
      </pc:sldChg>
      <pc:sldChg chg="modSp add del mod">
        <pc:chgData name="Indu Sekhar Dantu" userId="4218edbc7ffe59d5" providerId="LiveId" clId="{49A40A61-86F5-4FBE-AB70-0A54BE27100C}" dt="2021-08-08T08:57:56.281" v="5228" actId="47"/>
        <pc:sldMkLst>
          <pc:docMk/>
          <pc:sldMk cId="67717644" sldId="502"/>
        </pc:sldMkLst>
        <pc:spChg chg="mod">
          <ac:chgData name="Indu Sekhar Dantu" userId="4218edbc7ffe59d5" providerId="LiveId" clId="{49A40A61-86F5-4FBE-AB70-0A54BE27100C}" dt="2021-08-08T02:15:14.906" v="3765" actId="255"/>
          <ac:spMkLst>
            <pc:docMk/>
            <pc:sldMk cId="67717644" sldId="50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3:09:05.993" v="4254" actId="14100"/>
          <ac:spMkLst>
            <pc:docMk/>
            <pc:sldMk cId="67717644" sldId="502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8:57:56.914" v="5229" actId="47"/>
        <pc:sldMkLst>
          <pc:docMk/>
          <pc:sldMk cId="193185331" sldId="503"/>
        </pc:sldMkLst>
        <pc:spChg chg="mod">
          <ac:chgData name="Indu Sekhar Dantu" userId="4218edbc7ffe59d5" providerId="LiveId" clId="{49A40A61-86F5-4FBE-AB70-0A54BE27100C}" dt="2021-08-08T02:15:31.398" v="3768"/>
          <ac:spMkLst>
            <pc:docMk/>
            <pc:sldMk cId="193185331" sldId="50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26:54.389" v="3897" actId="12"/>
          <ac:spMkLst>
            <pc:docMk/>
            <pc:sldMk cId="193185331" sldId="503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8:57:57.562" v="5230" actId="47"/>
        <pc:sldMkLst>
          <pc:docMk/>
          <pc:sldMk cId="3243982432" sldId="504"/>
        </pc:sldMkLst>
        <pc:spChg chg="mod">
          <ac:chgData name="Indu Sekhar Dantu" userId="4218edbc7ffe59d5" providerId="LiveId" clId="{49A40A61-86F5-4FBE-AB70-0A54BE27100C}" dt="2021-08-08T02:15:39.214" v="3769"/>
          <ac:spMkLst>
            <pc:docMk/>
            <pc:sldMk cId="3243982432" sldId="50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27:37.206" v="3903" actId="12"/>
          <ac:spMkLst>
            <pc:docMk/>
            <pc:sldMk cId="3243982432" sldId="50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59:30.710" v="5240" actId="20577"/>
        <pc:sldMkLst>
          <pc:docMk/>
          <pc:sldMk cId="2019620045" sldId="505"/>
        </pc:sldMkLst>
        <pc:spChg chg="mod">
          <ac:chgData name="Indu Sekhar Dantu" userId="4218edbc7ffe59d5" providerId="LiveId" clId="{49A40A61-86F5-4FBE-AB70-0A54BE27100C}" dt="2021-08-08T02:16:04.840" v="3772" actId="6549"/>
          <ac:spMkLst>
            <pc:docMk/>
            <pc:sldMk cId="2019620045" sldId="50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59:30.710" v="5240" actId="20577"/>
          <ac:spMkLst>
            <pc:docMk/>
            <pc:sldMk cId="2019620045" sldId="50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9:19:16.419" v="5264" actId="113"/>
        <pc:sldMkLst>
          <pc:docMk/>
          <pc:sldMk cId="1827360542" sldId="506"/>
        </pc:sldMkLst>
        <pc:spChg chg="mod">
          <ac:chgData name="Indu Sekhar Dantu" userId="4218edbc7ffe59d5" providerId="LiveId" clId="{49A40A61-86F5-4FBE-AB70-0A54BE27100C}" dt="2021-08-08T02:16:47.456" v="3780" actId="255"/>
          <ac:spMkLst>
            <pc:docMk/>
            <pc:sldMk cId="1827360542" sldId="50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19:16.419" v="5264" actId="113"/>
          <ac:spMkLst>
            <pc:docMk/>
            <pc:sldMk cId="1827360542" sldId="50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9:01:08.602" v="5255" actId="113"/>
        <pc:sldMkLst>
          <pc:docMk/>
          <pc:sldMk cId="3824368805" sldId="507"/>
        </pc:sldMkLst>
        <pc:spChg chg="mod">
          <ac:chgData name="Indu Sekhar Dantu" userId="4218edbc7ffe59d5" providerId="LiveId" clId="{49A40A61-86F5-4FBE-AB70-0A54BE27100C}" dt="2021-08-08T02:16:37.298" v="3778" actId="6549"/>
          <ac:spMkLst>
            <pc:docMk/>
            <pc:sldMk cId="3824368805" sldId="50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01:08.602" v="5255" actId="113"/>
          <ac:spMkLst>
            <pc:docMk/>
            <pc:sldMk cId="3824368805" sldId="50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9:00:21.546" v="5247" actId="113"/>
        <pc:sldMkLst>
          <pc:docMk/>
          <pc:sldMk cId="1175380917" sldId="508"/>
        </pc:sldMkLst>
        <pc:spChg chg="mod">
          <ac:chgData name="Indu Sekhar Dantu" userId="4218edbc7ffe59d5" providerId="LiveId" clId="{49A40A61-86F5-4FBE-AB70-0A54BE27100C}" dt="2021-08-08T02:16:21.105" v="3775" actId="6549"/>
          <ac:spMkLst>
            <pc:docMk/>
            <pc:sldMk cId="1175380917" sldId="50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00:21.546" v="5247" actId="113"/>
          <ac:spMkLst>
            <pc:docMk/>
            <pc:sldMk cId="1175380917" sldId="50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9:19:37.388" v="5266" actId="14100"/>
        <pc:sldMkLst>
          <pc:docMk/>
          <pc:sldMk cId="3197304404" sldId="509"/>
        </pc:sldMkLst>
        <pc:spChg chg="mod">
          <ac:chgData name="Indu Sekhar Dantu" userId="4218edbc7ffe59d5" providerId="LiveId" clId="{49A40A61-86F5-4FBE-AB70-0A54BE27100C}" dt="2021-08-08T02:16:57.392" v="3782" actId="255"/>
          <ac:spMkLst>
            <pc:docMk/>
            <pc:sldMk cId="3197304404" sldId="50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19:37.388" v="5266" actId="14100"/>
          <ac:spMkLst>
            <pc:docMk/>
            <pc:sldMk cId="3197304404" sldId="509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0:31.933" v="5274" actId="113"/>
        <pc:sldMkLst>
          <pc:docMk/>
          <pc:sldMk cId="1840782544" sldId="510"/>
        </pc:sldMkLst>
        <pc:spChg chg="mod">
          <ac:chgData name="Indu Sekhar Dantu" userId="4218edbc7ffe59d5" providerId="LiveId" clId="{49A40A61-86F5-4FBE-AB70-0A54BE27100C}" dt="2021-08-08T02:17:06.920" v="3784" actId="255"/>
          <ac:spMkLst>
            <pc:docMk/>
            <pc:sldMk cId="1840782544" sldId="51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0:31.933" v="5274" actId="113"/>
          <ac:spMkLst>
            <pc:docMk/>
            <pc:sldMk cId="1840782544" sldId="51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1:26.602" v="5279" actId="113"/>
        <pc:sldMkLst>
          <pc:docMk/>
          <pc:sldMk cId="3182236758" sldId="511"/>
        </pc:sldMkLst>
        <pc:spChg chg="mod">
          <ac:chgData name="Indu Sekhar Dantu" userId="4218edbc7ffe59d5" providerId="LiveId" clId="{49A40A61-86F5-4FBE-AB70-0A54BE27100C}" dt="2021-08-08T02:17:16.300" v="3786" actId="255"/>
          <ac:spMkLst>
            <pc:docMk/>
            <pc:sldMk cId="3182236758" sldId="51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1:26.602" v="5279" actId="113"/>
          <ac:spMkLst>
            <pc:docMk/>
            <pc:sldMk cId="3182236758" sldId="511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1:38.393" v="5280" actId="113"/>
        <pc:sldMkLst>
          <pc:docMk/>
          <pc:sldMk cId="3151196593" sldId="512"/>
        </pc:sldMkLst>
        <pc:spChg chg="mod">
          <ac:chgData name="Indu Sekhar Dantu" userId="4218edbc7ffe59d5" providerId="LiveId" clId="{49A40A61-86F5-4FBE-AB70-0A54BE27100C}" dt="2021-08-08T02:17:25.349" v="3788" actId="255"/>
          <ac:spMkLst>
            <pc:docMk/>
            <pc:sldMk cId="3151196593" sldId="51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1:38.393" v="5280" actId="113"/>
          <ac:spMkLst>
            <pc:docMk/>
            <pc:sldMk cId="3151196593" sldId="512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2:17.001" v="5286" actId="113"/>
        <pc:sldMkLst>
          <pc:docMk/>
          <pc:sldMk cId="720974169" sldId="513"/>
        </pc:sldMkLst>
        <pc:spChg chg="mod">
          <ac:chgData name="Indu Sekhar Dantu" userId="4218edbc7ffe59d5" providerId="LiveId" clId="{49A40A61-86F5-4FBE-AB70-0A54BE27100C}" dt="2021-08-08T02:17:35.202" v="3790" actId="255"/>
          <ac:spMkLst>
            <pc:docMk/>
            <pc:sldMk cId="720974169" sldId="51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2:17.001" v="5286" actId="113"/>
          <ac:spMkLst>
            <pc:docMk/>
            <pc:sldMk cId="720974169" sldId="513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6:11.819" v="5289" actId="113"/>
        <pc:sldMkLst>
          <pc:docMk/>
          <pc:sldMk cId="200998472" sldId="514"/>
        </pc:sldMkLst>
        <pc:spChg chg="mod">
          <ac:chgData name="Indu Sekhar Dantu" userId="4218edbc7ffe59d5" providerId="LiveId" clId="{49A40A61-86F5-4FBE-AB70-0A54BE27100C}" dt="2021-08-08T02:18:00.800" v="3795" actId="14100"/>
          <ac:spMkLst>
            <pc:docMk/>
            <pc:sldMk cId="200998472" sldId="51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6:11.819" v="5289" actId="113"/>
          <ac:spMkLst>
            <pc:docMk/>
            <pc:sldMk cId="200998472" sldId="51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7:31.434" v="5325" actId="27636"/>
        <pc:sldMkLst>
          <pc:docMk/>
          <pc:sldMk cId="2967910119" sldId="515"/>
        </pc:sldMkLst>
        <pc:spChg chg="mod">
          <ac:chgData name="Indu Sekhar Dantu" userId="4218edbc7ffe59d5" providerId="LiveId" clId="{49A40A61-86F5-4FBE-AB70-0A54BE27100C}" dt="2021-08-08T02:18:33.954" v="3810" actId="1035"/>
          <ac:spMkLst>
            <pc:docMk/>
            <pc:sldMk cId="2967910119" sldId="51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7:31.434" v="5325" actId="27636"/>
          <ac:spMkLst>
            <pc:docMk/>
            <pc:sldMk cId="2967910119" sldId="51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8:42.205" v="5353" actId="6549"/>
        <pc:sldMkLst>
          <pc:docMk/>
          <pc:sldMk cId="3765718363" sldId="516"/>
        </pc:sldMkLst>
        <pc:spChg chg="mod">
          <ac:chgData name="Indu Sekhar Dantu" userId="4218edbc7ffe59d5" providerId="LiveId" clId="{49A40A61-86F5-4FBE-AB70-0A54BE27100C}" dt="2021-08-08T02:18:58.975" v="3828" actId="1035"/>
          <ac:spMkLst>
            <pc:docMk/>
            <pc:sldMk cId="3765718363" sldId="51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8:42.205" v="5353" actId="6549"/>
          <ac:spMkLst>
            <pc:docMk/>
            <pc:sldMk cId="3765718363" sldId="516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9:33.127" v="5359" actId="113"/>
        <pc:sldMkLst>
          <pc:docMk/>
          <pc:sldMk cId="2722917917" sldId="517"/>
        </pc:sldMkLst>
        <pc:spChg chg="mod">
          <ac:chgData name="Indu Sekhar Dantu" userId="4218edbc7ffe59d5" providerId="LiveId" clId="{49A40A61-86F5-4FBE-AB70-0A54BE27100C}" dt="2021-08-08T02:19:21.188" v="3834" actId="20577"/>
          <ac:spMkLst>
            <pc:docMk/>
            <pc:sldMk cId="2722917917" sldId="51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9:33.127" v="5359" actId="113"/>
          <ac:spMkLst>
            <pc:docMk/>
            <pc:sldMk cId="2722917917" sldId="51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9:30:17.039" v="5365" actId="113"/>
        <pc:sldMkLst>
          <pc:docMk/>
          <pc:sldMk cId="3222162075" sldId="518"/>
        </pc:sldMkLst>
        <pc:spChg chg="mod">
          <ac:chgData name="Indu Sekhar Dantu" userId="4218edbc7ffe59d5" providerId="LiveId" clId="{49A40A61-86F5-4FBE-AB70-0A54BE27100C}" dt="2021-08-08T02:19:37.363" v="3840" actId="6549"/>
          <ac:spMkLst>
            <pc:docMk/>
            <pc:sldMk cId="3222162075" sldId="51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0:17.039" v="5365" actId="113"/>
          <ac:spMkLst>
            <pc:docMk/>
            <pc:sldMk cId="3222162075" sldId="51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9:32:10.244" v="5383" actId="113"/>
        <pc:sldMkLst>
          <pc:docMk/>
          <pc:sldMk cId="739084327" sldId="519"/>
        </pc:sldMkLst>
        <pc:spChg chg="mod">
          <ac:chgData name="Indu Sekhar Dantu" userId="4218edbc7ffe59d5" providerId="LiveId" clId="{49A40A61-86F5-4FBE-AB70-0A54BE27100C}" dt="2021-08-08T02:19:49.010" v="3842" actId="255"/>
          <ac:spMkLst>
            <pc:docMk/>
            <pc:sldMk cId="739084327" sldId="51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2:10.244" v="5383" actId="113"/>
          <ac:spMkLst>
            <pc:docMk/>
            <pc:sldMk cId="739084327" sldId="519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32:28.480" v="5385" actId="113"/>
        <pc:sldMkLst>
          <pc:docMk/>
          <pc:sldMk cId="3710642235" sldId="520"/>
        </pc:sldMkLst>
        <pc:spChg chg="mod">
          <ac:chgData name="Indu Sekhar Dantu" userId="4218edbc7ffe59d5" providerId="LiveId" clId="{49A40A61-86F5-4FBE-AB70-0A54BE27100C}" dt="2021-08-08T02:20:01.106" v="3844" actId="255"/>
          <ac:spMkLst>
            <pc:docMk/>
            <pc:sldMk cId="3710642235" sldId="52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2:28.480" v="5385" actId="113"/>
          <ac:spMkLst>
            <pc:docMk/>
            <pc:sldMk cId="3710642235" sldId="52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33:16.143" v="5392" actId="113"/>
        <pc:sldMkLst>
          <pc:docMk/>
          <pc:sldMk cId="3862199059" sldId="521"/>
        </pc:sldMkLst>
        <pc:spChg chg="mod">
          <ac:chgData name="Indu Sekhar Dantu" userId="4218edbc7ffe59d5" providerId="LiveId" clId="{49A40A61-86F5-4FBE-AB70-0A54BE27100C}" dt="2021-08-08T02:20:13.064" v="3846" actId="255"/>
          <ac:spMkLst>
            <pc:docMk/>
            <pc:sldMk cId="3862199059" sldId="52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3:16.143" v="5392" actId="113"/>
          <ac:spMkLst>
            <pc:docMk/>
            <pc:sldMk cId="3862199059" sldId="521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34:31.549" v="5401" actId="113"/>
        <pc:sldMkLst>
          <pc:docMk/>
          <pc:sldMk cId="2760939649" sldId="522"/>
        </pc:sldMkLst>
        <pc:spChg chg="mod">
          <ac:chgData name="Indu Sekhar Dantu" userId="4218edbc7ffe59d5" providerId="LiveId" clId="{49A40A61-86F5-4FBE-AB70-0A54BE27100C}" dt="2021-08-08T02:20:35.777" v="3850" actId="255"/>
          <ac:spMkLst>
            <pc:docMk/>
            <pc:sldMk cId="2760939649" sldId="52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4:31.549" v="5401" actId="113"/>
          <ac:spMkLst>
            <pc:docMk/>
            <pc:sldMk cId="2760939649" sldId="522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35:11.917" v="5405" actId="113"/>
        <pc:sldMkLst>
          <pc:docMk/>
          <pc:sldMk cId="194315940" sldId="523"/>
        </pc:sldMkLst>
        <pc:spChg chg="mod">
          <ac:chgData name="Indu Sekhar Dantu" userId="4218edbc7ffe59d5" providerId="LiveId" clId="{49A40A61-86F5-4FBE-AB70-0A54BE27100C}" dt="2021-08-08T02:20:46.994" v="3852" actId="255"/>
          <ac:spMkLst>
            <pc:docMk/>
            <pc:sldMk cId="194315940" sldId="52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5:11.917" v="5405" actId="113"/>
          <ac:spMkLst>
            <pc:docMk/>
            <pc:sldMk cId="194315940" sldId="523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35:46.387" v="5411" actId="113"/>
        <pc:sldMkLst>
          <pc:docMk/>
          <pc:sldMk cId="408865378" sldId="524"/>
        </pc:sldMkLst>
        <pc:spChg chg="mod">
          <ac:chgData name="Indu Sekhar Dantu" userId="4218edbc7ffe59d5" providerId="LiveId" clId="{49A40A61-86F5-4FBE-AB70-0A54BE27100C}" dt="2021-08-08T02:20:59.162" v="3854" actId="255"/>
          <ac:spMkLst>
            <pc:docMk/>
            <pc:sldMk cId="408865378" sldId="52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5:46.387" v="5411" actId="113"/>
          <ac:spMkLst>
            <pc:docMk/>
            <pc:sldMk cId="408865378" sldId="52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2:39:08.485" v="4013" actId="20577"/>
        <pc:sldMkLst>
          <pc:docMk/>
          <pc:sldMk cId="2878109114" sldId="525"/>
        </pc:sldMkLst>
        <pc:spChg chg="mod">
          <ac:chgData name="Indu Sekhar Dantu" userId="4218edbc7ffe59d5" providerId="LiveId" clId="{49A40A61-86F5-4FBE-AB70-0A54BE27100C}" dt="2021-08-08T02:21:18.615" v="3858" actId="255"/>
          <ac:spMkLst>
            <pc:docMk/>
            <pc:sldMk cId="2878109114" sldId="52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39:08.485" v="4013" actId="20577"/>
          <ac:spMkLst>
            <pc:docMk/>
            <pc:sldMk cId="2878109114" sldId="52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3:10:42.493" v="4277" actId="27636"/>
        <pc:sldMkLst>
          <pc:docMk/>
          <pc:sldMk cId="3767827587" sldId="526"/>
        </pc:sldMkLst>
        <pc:spChg chg="mod">
          <ac:chgData name="Indu Sekhar Dantu" userId="4218edbc7ffe59d5" providerId="LiveId" clId="{49A40A61-86F5-4FBE-AB70-0A54BE27100C}" dt="2021-08-08T02:21:28.983" v="3860" actId="255"/>
          <ac:spMkLst>
            <pc:docMk/>
            <pc:sldMk cId="3767827587" sldId="52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3:10:42.493" v="4277" actId="27636"/>
          <ac:spMkLst>
            <pc:docMk/>
            <pc:sldMk cId="3767827587" sldId="52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37:51.951" v="3997" actId="20577"/>
        <pc:sldMkLst>
          <pc:docMk/>
          <pc:sldMk cId="2756752420" sldId="527"/>
        </pc:sldMkLst>
        <pc:spChg chg="mod">
          <ac:chgData name="Indu Sekhar Dantu" userId="4218edbc7ffe59d5" providerId="LiveId" clId="{49A40A61-86F5-4FBE-AB70-0A54BE27100C}" dt="2021-08-08T02:21:39.672" v="3862" actId="255"/>
          <ac:spMkLst>
            <pc:docMk/>
            <pc:sldMk cId="2756752420" sldId="52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37:51.951" v="3997" actId="20577"/>
          <ac:spMkLst>
            <pc:docMk/>
            <pc:sldMk cId="2756752420" sldId="527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7T16:45:40.966" v="3301" actId="47"/>
        <pc:sldMkLst>
          <pc:docMk/>
          <pc:sldMk cId="2853072375" sldId="527"/>
        </pc:sldMkLst>
      </pc:sldChg>
      <pc:sldChg chg="modSp add mod">
        <pc:chgData name="Indu Sekhar Dantu" userId="4218edbc7ffe59d5" providerId="LiveId" clId="{49A40A61-86F5-4FBE-AB70-0A54BE27100C}" dt="2021-08-08T02:36:42.942" v="3986" actId="20577"/>
        <pc:sldMkLst>
          <pc:docMk/>
          <pc:sldMk cId="4000322912" sldId="528"/>
        </pc:sldMkLst>
        <pc:spChg chg="mod">
          <ac:chgData name="Indu Sekhar Dantu" userId="4218edbc7ffe59d5" providerId="LiveId" clId="{49A40A61-86F5-4FBE-AB70-0A54BE27100C}" dt="2021-08-08T02:21:54.139" v="3864" actId="255"/>
          <ac:spMkLst>
            <pc:docMk/>
            <pc:sldMk cId="4000322912" sldId="52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36:42.942" v="3986" actId="20577"/>
          <ac:spMkLst>
            <pc:docMk/>
            <pc:sldMk cId="4000322912" sldId="528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2:05:12.683" v="3521" actId="2711"/>
        <pc:sldMkLst>
          <pc:docMk/>
          <pc:sldMk cId="2718906085" sldId="529"/>
        </pc:sldMkLst>
        <pc:spChg chg="mod">
          <ac:chgData name="Indu Sekhar Dantu" userId="4218edbc7ffe59d5" providerId="LiveId" clId="{49A40A61-86F5-4FBE-AB70-0A54BE27100C}" dt="2021-08-08T02:05:12.683" v="3521" actId="2711"/>
          <ac:spMkLst>
            <pc:docMk/>
            <pc:sldMk cId="2718906085" sldId="52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0:07.842" v="3463" actId="20577"/>
          <ac:spMkLst>
            <pc:docMk/>
            <pc:sldMk cId="2718906085" sldId="529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2:05:02.602" v="3519" actId="2711"/>
        <pc:sldMkLst>
          <pc:docMk/>
          <pc:sldMk cId="3088027425" sldId="530"/>
        </pc:sldMkLst>
        <pc:spChg chg="mod">
          <ac:chgData name="Indu Sekhar Dantu" userId="4218edbc7ffe59d5" providerId="LiveId" clId="{49A40A61-86F5-4FBE-AB70-0A54BE27100C}" dt="2021-08-08T02:05:02.602" v="3519" actId="2711"/>
          <ac:spMkLst>
            <pc:docMk/>
            <pc:sldMk cId="3088027425" sldId="53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0:48.920" v="3468" actId="20577"/>
          <ac:spMkLst>
            <pc:docMk/>
            <pc:sldMk cId="3088027425" sldId="53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2:04:40.621" v="3515" actId="2711"/>
        <pc:sldMkLst>
          <pc:docMk/>
          <pc:sldMk cId="3549015221" sldId="531"/>
        </pc:sldMkLst>
        <pc:spChg chg="mod">
          <ac:chgData name="Indu Sekhar Dantu" userId="4218edbc7ffe59d5" providerId="LiveId" clId="{49A40A61-86F5-4FBE-AB70-0A54BE27100C}" dt="2021-08-08T02:04:40.621" v="3515" actId="2711"/>
          <ac:spMkLst>
            <pc:docMk/>
            <pc:sldMk cId="3549015221" sldId="53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1:14.803" v="3475" actId="20577"/>
          <ac:spMkLst>
            <pc:docMk/>
            <pc:sldMk cId="3549015221" sldId="53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04:30.362" v="3513" actId="2711"/>
        <pc:sldMkLst>
          <pc:docMk/>
          <pc:sldMk cId="3980990903" sldId="532"/>
        </pc:sldMkLst>
        <pc:spChg chg="mod">
          <ac:chgData name="Indu Sekhar Dantu" userId="4218edbc7ffe59d5" providerId="LiveId" clId="{49A40A61-86F5-4FBE-AB70-0A54BE27100C}" dt="2021-08-08T02:04:30.362" v="3513" actId="2711"/>
          <ac:spMkLst>
            <pc:docMk/>
            <pc:sldMk cId="3980990903" sldId="53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1:21.023" v="3478" actId="20577"/>
          <ac:spMkLst>
            <pc:docMk/>
            <pc:sldMk cId="3980990903" sldId="532"/>
            <ac:spMk id="30723" creationId="{7FA862AD-3D05-40BC-B0F8-F7D30BEE041F}"/>
          </ac:spMkLst>
        </pc:spChg>
      </pc:sldChg>
      <pc:sldChg chg="modSp mod ord">
        <pc:chgData name="Indu Sekhar Dantu" userId="4218edbc7ffe59d5" providerId="LiveId" clId="{49A40A61-86F5-4FBE-AB70-0A54BE27100C}" dt="2021-08-08T02:05:22.847" v="3523" actId="2711"/>
        <pc:sldMkLst>
          <pc:docMk/>
          <pc:sldMk cId="399175577" sldId="533"/>
        </pc:sldMkLst>
        <pc:spChg chg="mod">
          <ac:chgData name="Indu Sekhar Dantu" userId="4218edbc7ffe59d5" providerId="LiveId" clId="{49A40A61-86F5-4FBE-AB70-0A54BE27100C}" dt="2021-08-08T02:05:22.847" v="3523" actId="2711"/>
          <ac:spMkLst>
            <pc:docMk/>
            <pc:sldMk cId="399175577" sldId="53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0:13.049" v="3465" actId="20577"/>
          <ac:spMkLst>
            <pc:docMk/>
            <pc:sldMk cId="399175577" sldId="53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04:51.118" v="3517" actId="2711"/>
        <pc:sldMkLst>
          <pc:docMk/>
          <pc:sldMk cId="1975182682" sldId="534"/>
        </pc:sldMkLst>
        <pc:spChg chg="mod">
          <ac:chgData name="Indu Sekhar Dantu" userId="4218edbc7ffe59d5" providerId="LiveId" clId="{49A40A61-86F5-4FBE-AB70-0A54BE27100C}" dt="2021-08-08T02:04:51.118" v="3517" actId="2711"/>
          <ac:spMkLst>
            <pc:docMk/>
            <pc:sldMk cId="1975182682" sldId="53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1:08.589" v="3474"/>
          <ac:spMkLst>
            <pc:docMk/>
            <pc:sldMk cId="1975182682" sldId="53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3:00:23.515" v="4171" actId="20577"/>
        <pc:sldMkLst>
          <pc:docMk/>
          <pc:sldMk cId="1509202101" sldId="535"/>
        </pc:sldMkLst>
        <pc:spChg chg="mod">
          <ac:chgData name="Indu Sekhar Dantu" userId="4218edbc7ffe59d5" providerId="LiveId" clId="{49A40A61-86F5-4FBE-AB70-0A54BE27100C}" dt="2021-08-08T03:00:23.515" v="4171" actId="20577"/>
          <ac:spMkLst>
            <pc:docMk/>
            <pc:sldMk cId="1509202101" sldId="53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3:00:55.465" v="4187" actId="20577"/>
        <pc:sldMkLst>
          <pc:docMk/>
          <pc:sldMk cId="1134189051" sldId="536"/>
        </pc:sldMkLst>
        <pc:spChg chg="mod">
          <ac:chgData name="Indu Sekhar Dantu" userId="4218edbc7ffe59d5" providerId="LiveId" clId="{49A40A61-86F5-4FBE-AB70-0A54BE27100C}" dt="2021-08-08T03:00:55.465" v="4187" actId="20577"/>
          <ac:spMkLst>
            <pc:docMk/>
            <pc:sldMk cId="1134189051" sldId="536"/>
            <ac:spMk id="30723" creationId="{7FA862AD-3D05-40BC-B0F8-F7D30BEE041F}"/>
          </ac:spMkLst>
        </pc:spChg>
      </pc:sldChg>
      <pc:sldChg chg="modSp mod ord">
        <pc:chgData name="Indu Sekhar Dantu" userId="4218edbc7ffe59d5" providerId="LiveId" clId="{49A40A61-86F5-4FBE-AB70-0A54BE27100C}" dt="2021-08-08T03:10:59.015" v="4279" actId="20577"/>
        <pc:sldMkLst>
          <pc:docMk/>
          <pc:sldMk cId="2634034067" sldId="537"/>
        </pc:sldMkLst>
        <pc:spChg chg="mod">
          <ac:chgData name="Indu Sekhar Dantu" userId="4218edbc7ffe59d5" providerId="LiveId" clId="{49A40A61-86F5-4FBE-AB70-0A54BE27100C}" dt="2021-08-08T02:04:16.193" v="3511" actId="2711"/>
          <ac:spMkLst>
            <pc:docMk/>
            <pc:sldMk cId="2634034067" sldId="53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3:10:59.015" v="4279" actId="20577"/>
          <ac:spMkLst>
            <pc:docMk/>
            <pc:sldMk cId="2634034067" sldId="53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06:05.408" v="3576" actId="6549"/>
        <pc:sldMkLst>
          <pc:docMk/>
          <pc:sldMk cId="1149270304" sldId="538"/>
        </pc:sldMkLst>
        <pc:spChg chg="mod">
          <ac:chgData name="Indu Sekhar Dantu" userId="4218edbc7ffe59d5" providerId="LiveId" clId="{49A40A61-86F5-4FBE-AB70-0A54BE27100C}" dt="2021-08-08T02:06:05.408" v="3576" actId="6549"/>
          <ac:spMkLst>
            <pc:docMk/>
            <pc:sldMk cId="1149270304" sldId="53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1:20.558" v="4112" actId="20577"/>
        <pc:sldMkLst>
          <pc:docMk/>
          <pc:sldMk cId="895989890" sldId="539"/>
        </pc:sldMkLst>
        <pc:spChg chg="mod">
          <ac:chgData name="Indu Sekhar Dantu" userId="4218edbc7ffe59d5" providerId="LiveId" clId="{49A40A61-86F5-4FBE-AB70-0A54BE27100C}" dt="2021-08-08T02:51:20.558" v="4112" actId="20577"/>
          <ac:spMkLst>
            <pc:docMk/>
            <pc:sldMk cId="895989890" sldId="53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1:30.712" v="4114" actId="20577"/>
        <pc:sldMkLst>
          <pc:docMk/>
          <pc:sldMk cId="1098638762" sldId="540"/>
        </pc:sldMkLst>
        <pc:spChg chg="mod">
          <ac:chgData name="Indu Sekhar Dantu" userId="4218edbc7ffe59d5" providerId="LiveId" clId="{49A40A61-86F5-4FBE-AB70-0A54BE27100C}" dt="2021-08-08T02:51:30.712" v="4114" actId="20577"/>
          <ac:spMkLst>
            <pc:docMk/>
            <pc:sldMk cId="1098638762" sldId="540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8:56:47.221" v="5218" actId="47"/>
        <pc:sldMkLst>
          <pc:docMk/>
          <pc:sldMk cId="968682999" sldId="541"/>
        </pc:sldMkLst>
        <pc:spChg chg="mod">
          <ac:chgData name="Indu Sekhar Dantu" userId="4218edbc7ffe59d5" providerId="LiveId" clId="{49A40A61-86F5-4FBE-AB70-0A54BE27100C}" dt="2021-08-08T02:52:48.195" v="4122" actId="20577"/>
          <ac:spMkLst>
            <pc:docMk/>
            <pc:sldMk cId="968682999" sldId="541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8:57:55.137" v="5227" actId="47"/>
        <pc:sldMkLst>
          <pc:docMk/>
          <pc:sldMk cId="2389447010" sldId="542"/>
        </pc:sldMkLst>
        <pc:spChg chg="mod">
          <ac:chgData name="Indu Sekhar Dantu" userId="4218edbc7ffe59d5" providerId="LiveId" clId="{49A40A61-86F5-4FBE-AB70-0A54BE27100C}" dt="2021-08-08T08:57:21.765" v="5226" actId="20577"/>
          <ac:spMkLst>
            <pc:docMk/>
            <pc:sldMk cId="2389447010" sldId="54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8:17.815" v="5232" actId="20577"/>
        <pc:sldMkLst>
          <pc:docMk/>
          <pc:sldMk cId="526015098" sldId="543"/>
        </pc:sldMkLst>
        <pc:spChg chg="mod">
          <ac:chgData name="Indu Sekhar Dantu" userId="4218edbc7ffe59d5" providerId="LiveId" clId="{49A40A61-86F5-4FBE-AB70-0A54BE27100C}" dt="2021-08-08T08:58:17.815" v="5232" actId="20577"/>
          <ac:spMkLst>
            <pc:docMk/>
            <pc:sldMk cId="526015098" sldId="54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4:43.528" v="4131"/>
        <pc:sldMkLst>
          <pc:docMk/>
          <pc:sldMk cId="2844379343" sldId="544"/>
        </pc:sldMkLst>
        <pc:spChg chg="mod">
          <ac:chgData name="Indu Sekhar Dantu" userId="4218edbc7ffe59d5" providerId="LiveId" clId="{49A40A61-86F5-4FBE-AB70-0A54BE27100C}" dt="2021-08-08T02:54:43.528" v="4131"/>
          <ac:spMkLst>
            <pc:docMk/>
            <pc:sldMk cId="2844379343" sldId="54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5:26.653" v="4134"/>
        <pc:sldMkLst>
          <pc:docMk/>
          <pc:sldMk cId="40871545" sldId="545"/>
        </pc:sldMkLst>
        <pc:spChg chg="mod">
          <ac:chgData name="Indu Sekhar Dantu" userId="4218edbc7ffe59d5" providerId="LiveId" clId="{49A40A61-86F5-4FBE-AB70-0A54BE27100C}" dt="2021-08-08T02:55:26.653" v="4134"/>
          <ac:spMkLst>
            <pc:docMk/>
            <pc:sldMk cId="40871545" sldId="54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6:26.391" v="4142" actId="6549"/>
        <pc:sldMkLst>
          <pc:docMk/>
          <pc:sldMk cId="4107360315" sldId="546"/>
        </pc:sldMkLst>
        <pc:spChg chg="mod">
          <ac:chgData name="Indu Sekhar Dantu" userId="4218edbc7ffe59d5" providerId="LiveId" clId="{49A40A61-86F5-4FBE-AB70-0A54BE27100C}" dt="2021-08-08T02:56:26.391" v="4142" actId="6549"/>
          <ac:spMkLst>
            <pc:docMk/>
            <pc:sldMk cId="4107360315" sldId="54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7:00.791" v="4145"/>
        <pc:sldMkLst>
          <pc:docMk/>
          <pc:sldMk cId="903704309" sldId="547"/>
        </pc:sldMkLst>
        <pc:spChg chg="mod">
          <ac:chgData name="Indu Sekhar Dantu" userId="4218edbc7ffe59d5" providerId="LiveId" clId="{49A40A61-86F5-4FBE-AB70-0A54BE27100C}" dt="2021-08-08T02:57:00.791" v="4145"/>
          <ac:spMkLst>
            <pc:docMk/>
            <pc:sldMk cId="903704309" sldId="54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7:33.797" v="4148"/>
        <pc:sldMkLst>
          <pc:docMk/>
          <pc:sldMk cId="880209302" sldId="548"/>
        </pc:sldMkLst>
        <pc:spChg chg="mod">
          <ac:chgData name="Indu Sekhar Dantu" userId="4218edbc7ffe59d5" providerId="LiveId" clId="{49A40A61-86F5-4FBE-AB70-0A54BE27100C}" dt="2021-08-08T02:57:33.797" v="4148"/>
          <ac:spMkLst>
            <pc:docMk/>
            <pc:sldMk cId="880209302" sldId="54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8:08.741" v="4151" actId="20577"/>
        <pc:sldMkLst>
          <pc:docMk/>
          <pc:sldMk cId="324729454" sldId="549"/>
        </pc:sldMkLst>
        <pc:spChg chg="mod">
          <ac:chgData name="Indu Sekhar Dantu" userId="4218edbc7ffe59d5" providerId="LiveId" clId="{49A40A61-86F5-4FBE-AB70-0A54BE27100C}" dt="2021-08-08T02:58:08.741" v="4151" actId="20577"/>
          <ac:spMkLst>
            <pc:docMk/>
            <pc:sldMk cId="324729454" sldId="54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8:49.818" v="4154"/>
        <pc:sldMkLst>
          <pc:docMk/>
          <pc:sldMk cId="3886669739" sldId="550"/>
        </pc:sldMkLst>
        <pc:spChg chg="mod">
          <ac:chgData name="Indu Sekhar Dantu" userId="4218edbc7ffe59d5" providerId="LiveId" clId="{49A40A61-86F5-4FBE-AB70-0A54BE27100C}" dt="2021-08-08T02:58:49.818" v="4154"/>
          <ac:spMkLst>
            <pc:docMk/>
            <pc:sldMk cId="3886669739" sldId="55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9:38.971" v="4159"/>
        <pc:sldMkLst>
          <pc:docMk/>
          <pc:sldMk cId="2092573153" sldId="551"/>
        </pc:sldMkLst>
        <pc:spChg chg="mod">
          <ac:chgData name="Indu Sekhar Dantu" userId="4218edbc7ffe59d5" providerId="LiveId" clId="{49A40A61-86F5-4FBE-AB70-0A54BE27100C}" dt="2021-08-08T02:59:38.971" v="4159"/>
          <ac:spMkLst>
            <pc:docMk/>
            <pc:sldMk cId="2092573153" sldId="55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13:12.139" v="5017" actId="113"/>
        <pc:sldMkLst>
          <pc:docMk/>
          <pc:sldMk cId="676878877" sldId="552"/>
        </pc:sldMkLst>
        <pc:spChg chg="mod">
          <ac:chgData name="Indu Sekhar Dantu" userId="4218edbc7ffe59d5" providerId="LiveId" clId="{49A40A61-86F5-4FBE-AB70-0A54BE27100C}" dt="2021-08-08T06:13:12.139" v="5017" actId="113"/>
          <ac:spMkLst>
            <pc:docMk/>
            <pc:sldMk cId="676878877" sldId="55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22:04.307" v="5052" actId="113"/>
        <pc:sldMkLst>
          <pc:docMk/>
          <pc:sldMk cId="2492698287" sldId="553"/>
        </pc:sldMkLst>
        <pc:spChg chg="mod">
          <ac:chgData name="Indu Sekhar Dantu" userId="4218edbc7ffe59d5" providerId="LiveId" clId="{49A40A61-86F5-4FBE-AB70-0A54BE27100C}" dt="2021-08-08T06:22:04.307" v="5052" actId="113"/>
          <ac:spMkLst>
            <pc:docMk/>
            <pc:sldMk cId="2492698287" sldId="553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8:56:52.232" v="5220" actId="47"/>
        <pc:sldMkLst>
          <pc:docMk/>
          <pc:sldMk cId="2030319417" sldId="554"/>
        </pc:sldMkLst>
        <pc:spChg chg="mod">
          <ac:chgData name="Indu Sekhar Dantu" userId="4218edbc7ffe59d5" providerId="LiveId" clId="{49A40A61-86F5-4FBE-AB70-0A54BE27100C}" dt="2021-08-08T03:08:20.323" v="4247" actId="20577"/>
          <ac:spMkLst>
            <pc:docMk/>
            <pc:sldMk cId="2030319417" sldId="554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8:56:54.271" v="5222" actId="47"/>
        <pc:sldMkLst>
          <pc:docMk/>
          <pc:sldMk cId="609216390" sldId="555"/>
        </pc:sldMkLst>
        <pc:spChg chg="mod">
          <ac:chgData name="Indu Sekhar Dantu" userId="4218edbc7ffe59d5" providerId="LiveId" clId="{49A40A61-86F5-4FBE-AB70-0A54BE27100C}" dt="2021-08-08T03:08:43.731" v="4250" actId="20577"/>
          <ac:spMkLst>
            <pc:docMk/>
            <pc:sldMk cId="609216390" sldId="555"/>
            <ac:spMk id="30723" creationId="{7FA862AD-3D05-40BC-B0F8-F7D30BEE041F}"/>
          </ac:spMkLst>
        </pc:spChg>
      </pc:sldChg>
      <pc:sldChg chg="addSp delSp modSp mod">
        <pc:chgData name="Indu Sekhar Dantu" userId="4218edbc7ffe59d5" providerId="LiveId" clId="{49A40A61-86F5-4FBE-AB70-0A54BE27100C}" dt="2021-08-08T04:50:24.435" v="4322" actId="20577"/>
        <pc:sldMkLst>
          <pc:docMk/>
          <pc:sldMk cId="126714669" sldId="558"/>
        </pc:sldMkLst>
        <pc:spChg chg="mod">
          <ac:chgData name="Indu Sekhar Dantu" userId="4218edbc7ffe59d5" providerId="LiveId" clId="{49A40A61-86F5-4FBE-AB70-0A54BE27100C}" dt="2021-08-08T04:50:24.435" v="4322" actId="20577"/>
          <ac:spMkLst>
            <pc:docMk/>
            <pc:sldMk cId="126714669" sldId="558"/>
            <ac:spMk id="4" creationId="{9F937A8C-31E1-4998-A5A1-CC933FF83C4E}"/>
          </ac:spMkLst>
        </pc:spChg>
        <pc:picChg chg="add mod">
          <ac:chgData name="Indu Sekhar Dantu" userId="4218edbc7ffe59d5" providerId="LiveId" clId="{49A40A61-86F5-4FBE-AB70-0A54BE27100C}" dt="2021-08-08T04:50:04.347" v="4285" actId="14100"/>
          <ac:picMkLst>
            <pc:docMk/>
            <pc:sldMk cId="126714669" sldId="558"/>
            <ac:picMk id="3" creationId="{4AC58E0C-5F2D-449C-9069-55DDA1C480DA}"/>
          </ac:picMkLst>
        </pc:picChg>
        <pc:picChg chg="del">
          <ac:chgData name="Indu Sekhar Dantu" userId="4218edbc7ffe59d5" providerId="LiveId" clId="{49A40A61-86F5-4FBE-AB70-0A54BE27100C}" dt="2021-08-08T04:49:51.649" v="4280" actId="478"/>
          <ac:picMkLst>
            <pc:docMk/>
            <pc:sldMk cId="126714669" sldId="558"/>
            <ac:picMk id="8" creationId="{09CEA648-F904-47AA-8223-66A97F07B207}"/>
          </ac:picMkLst>
        </pc:picChg>
      </pc:sldChg>
      <pc:sldChg chg="addSp delSp modSp mod">
        <pc:chgData name="Indu Sekhar Dantu" userId="4218edbc7ffe59d5" providerId="LiveId" clId="{49A40A61-86F5-4FBE-AB70-0A54BE27100C}" dt="2021-08-08T04:53:37.862" v="4352" actId="1036"/>
        <pc:sldMkLst>
          <pc:docMk/>
          <pc:sldMk cId="3028414268" sldId="559"/>
        </pc:sldMkLst>
        <pc:spChg chg="add mod">
          <ac:chgData name="Indu Sekhar Dantu" userId="4218edbc7ffe59d5" providerId="LiveId" clId="{49A40A61-86F5-4FBE-AB70-0A54BE27100C}" dt="2021-08-08T04:53:37.862" v="4352" actId="1036"/>
          <ac:spMkLst>
            <pc:docMk/>
            <pc:sldMk cId="3028414268" sldId="559"/>
            <ac:spMk id="6" creationId="{1E67C5CA-1DA6-4C08-AA27-328FF86A088F}"/>
          </ac:spMkLst>
        </pc:spChg>
        <pc:picChg chg="del">
          <ac:chgData name="Indu Sekhar Dantu" userId="4218edbc7ffe59d5" providerId="LiveId" clId="{49A40A61-86F5-4FBE-AB70-0A54BE27100C}" dt="2021-08-08T04:52:54.346" v="4323" actId="478"/>
          <ac:picMkLst>
            <pc:docMk/>
            <pc:sldMk cId="3028414268" sldId="559"/>
            <ac:picMk id="3" creationId="{4AC58E0C-5F2D-449C-9069-55DDA1C480DA}"/>
          </ac:picMkLst>
        </pc:picChg>
      </pc:sldChg>
      <pc:sldChg chg="add del">
        <pc:chgData name="Indu Sekhar Dantu" userId="4218edbc7ffe59d5" providerId="LiveId" clId="{49A40A61-86F5-4FBE-AB70-0A54BE27100C}" dt="2021-08-08T04:53:00.692" v="4325"/>
        <pc:sldMkLst>
          <pc:docMk/>
          <pc:sldMk cId="3127555938" sldId="560"/>
        </pc:sldMkLst>
      </pc:sldChg>
      <pc:sldChg chg="addSp delSp modSp mod">
        <pc:chgData name="Indu Sekhar Dantu" userId="4218edbc7ffe59d5" providerId="LiveId" clId="{49A40A61-86F5-4FBE-AB70-0A54BE27100C}" dt="2021-08-08T04:54:15.299" v="4358" actId="14100"/>
        <pc:sldMkLst>
          <pc:docMk/>
          <pc:sldMk cId="3836039437" sldId="560"/>
        </pc:sldMkLst>
        <pc:spChg chg="del">
          <ac:chgData name="Indu Sekhar Dantu" userId="4218edbc7ffe59d5" providerId="LiveId" clId="{49A40A61-86F5-4FBE-AB70-0A54BE27100C}" dt="2021-08-08T04:53:52.184" v="4353" actId="478"/>
          <ac:spMkLst>
            <pc:docMk/>
            <pc:sldMk cId="3836039437" sldId="560"/>
            <ac:spMk id="6" creationId="{1E67C5CA-1DA6-4C08-AA27-328FF86A088F}"/>
          </ac:spMkLst>
        </pc:spChg>
        <pc:picChg chg="add mod">
          <ac:chgData name="Indu Sekhar Dantu" userId="4218edbc7ffe59d5" providerId="LiveId" clId="{49A40A61-86F5-4FBE-AB70-0A54BE27100C}" dt="2021-08-08T04:54:15.299" v="4358" actId="14100"/>
          <ac:picMkLst>
            <pc:docMk/>
            <pc:sldMk cId="3836039437" sldId="560"/>
            <ac:picMk id="7" creationId="{7DFBA0A2-639D-45E4-982C-3E0DF919303A}"/>
          </ac:picMkLst>
        </pc:picChg>
      </pc:sldChg>
      <pc:sldChg chg="addSp delSp modSp mod">
        <pc:chgData name="Indu Sekhar Dantu" userId="4218edbc7ffe59d5" providerId="LiveId" clId="{49A40A61-86F5-4FBE-AB70-0A54BE27100C}" dt="2021-08-08T05:00:19.403" v="4418" actId="6549"/>
        <pc:sldMkLst>
          <pc:docMk/>
          <pc:sldMk cId="917660126" sldId="561"/>
        </pc:sldMkLst>
        <pc:spChg chg="mod">
          <ac:chgData name="Indu Sekhar Dantu" userId="4218edbc7ffe59d5" providerId="LiveId" clId="{49A40A61-86F5-4FBE-AB70-0A54BE27100C}" dt="2021-08-08T05:00:19.403" v="4418" actId="6549"/>
          <ac:spMkLst>
            <pc:docMk/>
            <pc:sldMk cId="917660126" sldId="561"/>
            <ac:spMk id="4" creationId="{9F937A8C-31E1-4998-A5A1-CC933FF83C4E}"/>
          </ac:spMkLst>
        </pc:spChg>
        <pc:picChg chg="del mod">
          <ac:chgData name="Indu Sekhar Dantu" userId="4218edbc7ffe59d5" providerId="LiveId" clId="{49A40A61-86F5-4FBE-AB70-0A54BE27100C}" dt="2021-08-08T04:59:45.434" v="4360" actId="478"/>
          <ac:picMkLst>
            <pc:docMk/>
            <pc:sldMk cId="917660126" sldId="561"/>
            <ac:picMk id="3" creationId="{4AC58E0C-5F2D-449C-9069-55DDA1C480DA}"/>
          </ac:picMkLst>
        </pc:picChg>
        <pc:picChg chg="add mod">
          <ac:chgData name="Indu Sekhar Dantu" userId="4218edbc7ffe59d5" providerId="LiveId" clId="{49A40A61-86F5-4FBE-AB70-0A54BE27100C}" dt="2021-08-08T05:00:07.609" v="4398" actId="1035"/>
          <ac:picMkLst>
            <pc:docMk/>
            <pc:sldMk cId="917660126" sldId="561"/>
            <ac:picMk id="6" creationId="{A34F5800-6D47-46A5-B14C-4B29DFD95FE8}"/>
          </ac:picMkLst>
        </pc:picChg>
      </pc:sldChg>
      <pc:sldChg chg="modSp mod">
        <pc:chgData name="Indu Sekhar Dantu" userId="4218edbc7ffe59d5" providerId="LiveId" clId="{49A40A61-86F5-4FBE-AB70-0A54BE27100C}" dt="2021-08-08T05:37:13.191" v="4657" actId="20577"/>
        <pc:sldMkLst>
          <pc:docMk/>
          <pc:sldMk cId="3293603737" sldId="562"/>
        </pc:sldMkLst>
        <pc:spChg chg="mod">
          <ac:chgData name="Indu Sekhar Dantu" userId="4218edbc7ffe59d5" providerId="LiveId" clId="{49A40A61-86F5-4FBE-AB70-0A54BE27100C}" dt="2021-08-08T05:37:13.191" v="4657" actId="20577"/>
          <ac:spMkLst>
            <pc:docMk/>
            <pc:sldMk cId="3293603737" sldId="56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26:41.207" v="4501" actId="20577"/>
        <pc:sldMkLst>
          <pc:docMk/>
          <pc:sldMk cId="0" sldId="1051"/>
        </pc:sldMkLst>
        <pc:spChg chg="mod">
          <ac:chgData name="Indu Sekhar Dantu" userId="4218edbc7ffe59d5" providerId="LiveId" clId="{49A40A61-86F5-4FBE-AB70-0A54BE27100C}" dt="2021-08-08T05:26:41.207" v="4501" actId="20577"/>
          <ac:spMkLst>
            <pc:docMk/>
            <pc:sldMk cId="0" sldId="1051"/>
            <ac:spMk id="59394" creationId="{30EA0236-ECB0-4BB9-82ED-7AE94B1721CE}"/>
          </ac:spMkLst>
        </pc:spChg>
      </pc:sldChg>
      <pc:sldChg chg="modSp mod">
        <pc:chgData name="Indu Sekhar Dantu" userId="4218edbc7ffe59d5" providerId="LiveId" clId="{49A40A61-86F5-4FBE-AB70-0A54BE27100C}" dt="2021-08-08T05:39:13.417" v="4675" actId="12"/>
        <pc:sldMkLst>
          <pc:docMk/>
          <pc:sldMk cId="2156640465" sldId="1052"/>
        </pc:sldMkLst>
        <pc:spChg chg="mod">
          <ac:chgData name="Indu Sekhar Dantu" userId="4218edbc7ffe59d5" providerId="LiveId" clId="{49A40A61-86F5-4FBE-AB70-0A54BE27100C}" dt="2021-08-08T05:39:13.417" v="4675" actId="12"/>
          <ac:spMkLst>
            <pc:docMk/>
            <pc:sldMk cId="2156640465" sldId="1052"/>
            <ac:spMk id="30723" creationId="{7FA862AD-3D05-40BC-B0F8-F7D30BEE041F}"/>
          </ac:spMkLst>
        </pc:spChg>
      </pc:sldChg>
      <pc:sldChg chg="addSp delSp modSp mod">
        <pc:chgData name="Indu Sekhar Dantu" userId="4218edbc7ffe59d5" providerId="LiveId" clId="{49A40A61-86F5-4FBE-AB70-0A54BE27100C}" dt="2021-08-08T05:58:59.765" v="4858" actId="1035"/>
        <pc:sldMkLst>
          <pc:docMk/>
          <pc:sldMk cId="3722656188" sldId="1053"/>
        </pc:sldMkLst>
        <pc:spChg chg="add del mod">
          <ac:chgData name="Indu Sekhar Dantu" userId="4218edbc7ffe59d5" providerId="LiveId" clId="{49A40A61-86F5-4FBE-AB70-0A54BE27100C}" dt="2021-08-08T05:58:30.022" v="4815" actId="478"/>
          <ac:spMkLst>
            <pc:docMk/>
            <pc:sldMk cId="3722656188" sldId="1053"/>
            <ac:spMk id="3" creationId="{C875B64E-FC6E-46A0-BA73-32C7556DDB2B}"/>
          </ac:spMkLst>
        </pc:spChg>
        <pc:spChg chg="del mod">
          <ac:chgData name="Indu Sekhar Dantu" userId="4218edbc7ffe59d5" providerId="LiveId" clId="{49A40A61-86F5-4FBE-AB70-0A54BE27100C}" dt="2021-08-08T05:58:24.641" v="4813" actId="478"/>
          <ac:spMkLst>
            <pc:docMk/>
            <pc:sldMk cId="3722656188" sldId="1053"/>
            <ac:spMk id="30723" creationId="{7FA862AD-3D05-40BC-B0F8-F7D30BEE041F}"/>
          </ac:spMkLst>
        </pc:spChg>
        <pc:picChg chg="add mod">
          <ac:chgData name="Indu Sekhar Dantu" userId="4218edbc7ffe59d5" providerId="LiveId" clId="{49A40A61-86F5-4FBE-AB70-0A54BE27100C}" dt="2021-08-08T05:58:59.765" v="4858" actId="1035"/>
          <ac:picMkLst>
            <pc:docMk/>
            <pc:sldMk cId="3722656188" sldId="1053"/>
            <ac:picMk id="4" creationId="{F31D4457-D723-45A8-85A7-C0ABCDBE04CF}"/>
          </ac:picMkLst>
        </pc:picChg>
      </pc:sldChg>
      <pc:sldChg chg="modSp mod">
        <pc:chgData name="Indu Sekhar Dantu" userId="4218edbc7ffe59d5" providerId="LiveId" clId="{49A40A61-86F5-4FBE-AB70-0A54BE27100C}" dt="2021-08-08T08:59:42.217" v="5241" actId="113"/>
        <pc:sldMkLst>
          <pc:docMk/>
          <pc:sldMk cId="3131508791" sldId="1054"/>
        </pc:sldMkLst>
        <pc:spChg chg="mod">
          <ac:chgData name="Indu Sekhar Dantu" userId="4218edbc7ffe59d5" providerId="LiveId" clId="{49A40A61-86F5-4FBE-AB70-0A54BE27100C}" dt="2021-08-08T08:59:42.217" v="5241" actId="113"/>
          <ac:spMkLst>
            <pc:docMk/>
            <pc:sldMk cId="3131508791" sldId="105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9:19:49.360" v="5267" actId="113"/>
        <pc:sldMkLst>
          <pc:docMk/>
          <pc:sldMk cId="402789084" sldId="1055"/>
        </pc:sldMkLst>
        <pc:spChg chg="mod">
          <ac:chgData name="Indu Sekhar Dantu" userId="4218edbc7ffe59d5" providerId="LiveId" clId="{49A40A61-86F5-4FBE-AB70-0A54BE27100C}" dt="2021-08-08T09:19:49.360" v="5267" actId="113"/>
          <ac:spMkLst>
            <pc:docMk/>
            <pc:sldMk cId="402789084" sldId="1055"/>
            <ac:spMk id="30723" creationId="{7FA862AD-3D05-40BC-B0F8-F7D30BEE041F}"/>
          </ac:spMkLst>
        </pc:spChg>
      </pc:sldChg>
      <pc:sldChg chg="modSp mod ord">
        <pc:chgData name="Indu Sekhar Dantu" userId="4218edbc7ffe59d5" providerId="LiveId" clId="{49A40A61-86F5-4FBE-AB70-0A54BE27100C}" dt="2021-08-08T09:31:26.775" v="5375" actId="113"/>
        <pc:sldMkLst>
          <pc:docMk/>
          <pc:sldMk cId="3661772980" sldId="1056"/>
        </pc:sldMkLst>
        <pc:spChg chg="mod">
          <ac:chgData name="Indu Sekhar Dantu" userId="4218edbc7ffe59d5" providerId="LiveId" clId="{49A40A61-86F5-4FBE-AB70-0A54BE27100C}" dt="2021-08-08T09:31:26.775" v="5375" actId="113"/>
          <ac:spMkLst>
            <pc:docMk/>
            <pc:sldMk cId="3661772980" sldId="1056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8T09:20:24.047" v="5273"/>
        <pc:sldMkLst>
          <pc:docMk/>
          <pc:sldMk cId="4129341353" sldId="1056"/>
        </pc:sldMkLst>
      </pc:sldChg>
    </pc:docChg>
  </pc:docChgLst>
  <pc:docChgLst>
    <pc:chgData name="Indu Sekhar Dantu" userId="4218edbc7ffe59d5" providerId="LiveId" clId="{2F39EFDD-C082-4696-8509-1A1BBDE9C6F8}"/>
    <pc:docChg chg="undo custSel delSld modSld">
      <pc:chgData name="Indu Sekhar Dantu" userId="4218edbc7ffe59d5" providerId="LiveId" clId="{2F39EFDD-C082-4696-8509-1A1BBDE9C6F8}" dt="2021-08-04T03:20:17.940" v="1214" actId="123"/>
      <pc:docMkLst>
        <pc:docMk/>
      </pc:docMkLst>
      <pc:sldChg chg="modSp mod">
        <pc:chgData name="Indu Sekhar Dantu" userId="4218edbc7ffe59d5" providerId="LiveId" clId="{2F39EFDD-C082-4696-8509-1A1BBDE9C6F8}" dt="2021-08-04T03:07:54.768" v="963" actId="113"/>
        <pc:sldMkLst>
          <pc:docMk/>
          <pc:sldMk cId="2475805559" sldId="257"/>
        </pc:sldMkLst>
        <pc:spChg chg="mod">
          <ac:chgData name="Indu Sekhar Dantu" userId="4218edbc7ffe59d5" providerId="LiveId" clId="{2F39EFDD-C082-4696-8509-1A1BBDE9C6F8}" dt="2021-08-04T02:34:58.909" v="9" actId="20577"/>
          <ac:spMkLst>
            <pc:docMk/>
            <pc:sldMk cId="2475805559" sldId="257"/>
            <ac:spMk id="2" creationId="{1C21E816-31F5-48BB-BD02-D15F2F18B48A}"/>
          </ac:spMkLst>
        </pc:spChg>
        <pc:spChg chg="mod">
          <ac:chgData name="Indu Sekhar Dantu" userId="4218edbc7ffe59d5" providerId="LiveId" clId="{2F39EFDD-C082-4696-8509-1A1BBDE9C6F8}" dt="2021-08-04T03:07:54.768" v="963" actId="113"/>
          <ac:spMkLst>
            <pc:docMk/>
            <pc:sldMk cId="2475805559" sldId="257"/>
            <ac:spMk id="3" creationId="{835D6E6B-3353-491C-A3C6-F278D6CED8B3}"/>
          </ac:spMkLst>
        </pc:spChg>
        <pc:picChg chg="mod">
          <ac:chgData name="Indu Sekhar Dantu" userId="4218edbc7ffe59d5" providerId="LiveId" clId="{2F39EFDD-C082-4696-8509-1A1BBDE9C6F8}" dt="2021-08-04T03:01:53.167" v="607" actId="1076"/>
          <ac:picMkLst>
            <pc:docMk/>
            <pc:sldMk cId="2475805559" sldId="257"/>
            <ac:picMk id="4" creationId="{2E595A84-17FB-417F-83F5-D8A4D14D20D7}"/>
          </ac:picMkLst>
        </pc:picChg>
      </pc:sldChg>
      <pc:sldChg chg="delSp modSp mod">
        <pc:chgData name="Indu Sekhar Dantu" userId="4218edbc7ffe59d5" providerId="LiveId" clId="{2F39EFDD-C082-4696-8509-1A1BBDE9C6F8}" dt="2021-08-04T03:16:00.565" v="965" actId="478"/>
        <pc:sldMkLst>
          <pc:docMk/>
          <pc:sldMk cId="2394598200" sldId="264"/>
        </pc:sldMkLst>
        <pc:spChg chg="del mod">
          <ac:chgData name="Indu Sekhar Dantu" userId="4218edbc7ffe59d5" providerId="LiveId" clId="{2F39EFDD-C082-4696-8509-1A1BBDE9C6F8}" dt="2021-08-04T03:16:00.565" v="965" actId="478"/>
          <ac:spMkLst>
            <pc:docMk/>
            <pc:sldMk cId="2394598200" sldId="264"/>
            <ac:spMk id="6" creationId="{73DE0085-77D6-4755-8A89-519AC4E9E21D}"/>
          </ac:spMkLst>
        </pc:spChg>
      </pc:sldChg>
      <pc:sldChg chg="modSp mod">
        <pc:chgData name="Indu Sekhar Dantu" userId="4218edbc7ffe59d5" providerId="LiveId" clId="{2F39EFDD-C082-4696-8509-1A1BBDE9C6F8}" dt="2021-08-04T02:38:23.980" v="43" actId="20577"/>
        <pc:sldMkLst>
          <pc:docMk/>
          <pc:sldMk cId="0" sldId="354"/>
        </pc:sldMkLst>
        <pc:spChg chg="mod">
          <ac:chgData name="Indu Sekhar Dantu" userId="4218edbc7ffe59d5" providerId="LiveId" clId="{2F39EFDD-C082-4696-8509-1A1BBDE9C6F8}" dt="2021-08-04T02:38:23.980" v="43" actId="20577"/>
          <ac:spMkLst>
            <pc:docMk/>
            <pc:sldMk cId="0" sldId="354"/>
            <ac:spMk id="2" creationId="{F7957CEF-921D-4CA1-9645-64EC052173D9}"/>
          </ac:spMkLst>
        </pc:spChg>
      </pc:sldChg>
      <pc:sldChg chg="addSp modSp mod">
        <pc:chgData name="Indu Sekhar Dantu" userId="4218edbc7ffe59d5" providerId="LiveId" clId="{2F39EFDD-C082-4696-8509-1A1BBDE9C6F8}" dt="2021-08-04T03:16:13.041" v="975" actId="20577"/>
        <pc:sldMkLst>
          <pc:docMk/>
          <pc:sldMk cId="551553518" sldId="355"/>
        </pc:sldMkLst>
        <pc:spChg chg="mod">
          <ac:chgData name="Indu Sekhar Dantu" userId="4218edbc7ffe59d5" providerId="LiveId" clId="{2F39EFDD-C082-4696-8509-1A1BBDE9C6F8}" dt="2021-08-04T03:16:13.041" v="975" actId="20577"/>
          <ac:spMkLst>
            <pc:docMk/>
            <pc:sldMk cId="551553518" sldId="355"/>
            <ac:spMk id="5" creationId="{80573453-EFB3-447D-80A7-DC68DC74E523}"/>
          </ac:spMkLst>
        </pc:spChg>
        <pc:picChg chg="add mod">
          <ac:chgData name="Indu Sekhar Dantu" userId="4218edbc7ffe59d5" providerId="LiveId" clId="{2F39EFDD-C082-4696-8509-1A1BBDE9C6F8}" dt="2021-08-04T03:03:58.962" v="959" actId="1038"/>
          <ac:picMkLst>
            <pc:docMk/>
            <pc:sldMk cId="551553518" sldId="355"/>
            <ac:picMk id="2" creationId="{FA65EB2A-2668-4D06-8308-BB787ED75115}"/>
          </ac:picMkLst>
        </pc:picChg>
        <pc:picChg chg="add mod">
          <ac:chgData name="Indu Sekhar Dantu" userId="4218edbc7ffe59d5" providerId="LiveId" clId="{2F39EFDD-C082-4696-8509-1A1BBDE9C6F8}" dt="2021-08-04T03:03:52.779" v="927" actId="1035"/>
          <ac:picMkLst>
            <pc:docMk/>
            <pc:sldMk cId="551553518" sldId="355"/>
            <ac:picMk id="3" creationId="{7EF08B44-2C20-4EBD-82A0-9EA8901DC6A3}"/>
          </ac:picMkLst>
        </pc:picChg>
      </pc:sldChg>
      <pc:sldChg chg="modSp mod">
        <pc:chgData name="Indu Sekhar Dantu" userId="4218edbc7ffe59d5" providerId="LiveId" clId="{2F39EFDD-C082-4696-8509-1A1BBDE9C6F8}" dt="2021-08-04T02:45:45.565" v="151" actId="6549"/>
        <pc:sldMkLst>
          <pc:docMk/>
          <pc:sldMk cId="98201847" sldId="398"/>
        </pc:sldMkLst>
        <pc:spChg chg="mod">
          <ac:chgData name="Indu Sekhar Dantu" userId="4218edbc7ffe59d5" providerId="LiveId" clId="{2F39EFDD-C082-4696-8509-1A1BBDE9C6F8}" dt="2021-08-04T02:41:36.319" v="122" actId="6549"/>
          <ac:spMkLst>
            <pc:docMk/>
            <pc:sldMk cId="98201847" sldId="398"/>
            <ac:spMk id="2" creationId="{C3FB7051-2FE1-4FE2-861C-CDC9C5C03D39}"/>
          </ac:spMkLst>
        </pc:spChg>
        <pc:spChg chg="mod">
          <ac:chgData name="Indu Sekhar Dantu" userId="4218edbc7ffe59d5" providerId="LiveId" clId="{2F39EFDD-C082-4696-8509-1A1BBDE9C6F8}" dt="2021-08-04T02:45:45.565" v="151" actId="6549"/>
          <ac:spMkLst>
            <pc:docMk/>
            <pc:sldMk cId="98201847" sldId="39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2F39EFDD-C082-4696-8509-1A1BBDE9C6F8}" dt="2021-08-04T02:49:31.498" v="311" actId="20577"/>
        <pc:sldMkLst>
          <pc:docMk/>
          <pc:sldMk cId="3680418489" sldId="400"/>
        </pc:sldMkLst>
        <pc:spChg chg="mod">
          <ac:chgData name="Indu Sekhar Dantu" userId="4218edbc7ffe59d5" providerId="LiveId" clId="{2F39EFDD-C082-4696-8509-1A1BBDE9C6F8}" dt="2021-08-04T02:49:31.498" v="311" actId="20577"/>
          <ac:spMkLst>
            <pc:docMk/>
            <pc:sldMk cId="3680418489" sldId="400"/>
            <ac:spMk id="2" creationId="{6ED80E72-7812-4FC4-AD3D-ECF9BCA1AF9F}"/>
          </ac:spMkLst>
        </pc:spChg>
      </pc:sldChg>
      <pc:sldChg chg="modSp mod">
        <pc:chgData name="Indu Sekhar Dantu" userId="4218edbc7ffe59d5" providerId="LiveId" clId="{2F39EFDD-C082-4696-8509-1A1BBDE9C6F8}" dt="2021-08-04T02:47:40.136" v="196" actId="20577"/>
        <pc:sldMkLst>
          <pc:docMk/>
          <pc:sldMk cId="2099459123" sldId="402"/>
        </pc:sldMkLst>
        <pc:spChg chg="mod">
          <ac:chgData name="Indu Sekhar Dantu" userId="4218edbc7ffe59d5" providerId="LiveId" clId="{2F39EFDD-C082-4696-8509-1A1BBDE9C6F8}" dt="2021-08-04T02:47:40.136" v="196" actId="20577"/>
          <ac:spMkLst>
            <pc:docMk/>
            <pc:sldMk cId="2099459123" sldId="402"/>
            <ac:spMk id="2" creationId="{BC38599A-23F7-4A8B-AF6B-9795DC041DCE}"/>
          </ac:spMkLst>
        </pc:spChg>
        <pc:spChg chg="mod">
          <ac:chgData name="Indu Sekhar Dantu" userId="4218edbc7ffe59d5" providerId="LiveId" clId="{2F39EFDD-C082-4696-8509-1A1BBDE9C6F8}" dt="2021-08-04T02:46:21.939" v="152" actId="6549"/>
          <ac:spMkLst>
            <pc:docMk/>
            <pc:sldMk cId="2099459123" sldId="402"/>
            <ac:spMk id="30723" creationId="{7FA862AD-3D05-40BC-B0F8-F7D30BEE041F}"/>
          </ac:spMkLst>
        </pc:spChg>
      </pc:sldChg>
      <pc:sldChg chg="addSp modSp mod">
        <pc:chgData name="Indu Sekhar Dantu" userId="4218edbc7ffe59d5" providerId="LiveId" clId="{2F39EFDD-C082-4696-8509-1A1BBDE9C6F8}" dt="2021-08-04T02:51:18.180" v="351" actId="113"/>
        <pc:sldMkLst>
          <pc:docMk/>
          <pc:sldMk cId="251063099" sldId="404"/>
        </pc:sldMkLst>
        <pc:spChg chg="add mod">
          <ac:chgData name="Indu Sekhar Dantu" userId="4218edbc7ffe59d5" providerId="LiveId" clId="{2F39EFDD-C082-4696-8509-1A1BBDE9C6F8}" dt="2021-08-04T02:51:18.180" v="351" actId="113"/>
          <ac:spMkLst>
            <pc:docMk/>
            <pc:sldMk cId="251063099" sldId="404"/>
            <ac:spMk id="2" creationId="{454F826C-D816-418B-8D56-46083A0411D9}"/>
          </ac:spMkLst>
        </pc:spChg>
      </pc:sldChg>
      <pc:sldChg chg="del">
        <pc:chgData name="Indu Sekhar Dantu" userId="4218edbc7ffe59d5" providerId="LiveId" clId="{2F39EFDD-C082-4696-8509-1A1BBDE9C6F8}" dt="2021-08-04T02:52:08.137" v="353" actId="47"/>
        <pc:sldMkLst>
          <pc:docMk/>
          <pc:sldMk cId="898805296" sldId="405"/>
        </pc:sldMkLst>
      </pc:sldChg>
      <pc:sldChg chg="del">
        <pc:chgData name="Indu Sekhar Dantu" userId="4218edbc7ffe59d5" providerId="LiveId" clId="{2F39EFDD-C082-4696-8509-1A1BBDE9C6F8}" dt="2021-08-04T02:51:55.013" v="352" actId="47"/>
        <pc:sldMkLst>
          <pc:docMk/>
          <pc:sldMk cId="1584429990" sldId="406"/>
        </pc:sldMkLst>
      </pc:sldChg>
      <pc:sldChg chg="modSp mod">
        <pc:chgData name="Indu Sekhar Dantu" userId="4218edbc7ffe59d5" providerId="LiveId" clId="{2F39EFDD-C082-4696-8509-1A1BBDE9C6F8}" dt="2021-08-04T02:52:28.491" v="368" actId="20577"/>
        <pc:sldMkLst>
          <pc:docMk/>
          <pc:sldMk cId="3679385374" sldId="407"/>
        </pc:sldMkLst>
        <pc:spChg chg="mod">
          <ac:chgData name="Indu Sekhar Dantu" userId="4218edbc7ffe59d5" providerId="LiveId" clId="{2F39EFDD-C082-4696-8509-1A1BBDE9C6F8}" dt="2021-08-04T02:52:28.491" v="368" actId="20577"/>
          <ac:spMkLst>
            <pc:docMk/>
            <pc:sldMk cId="3679385374" sldId="407"/>
            <ac:spMk id="30723" creationId="{7FA862AD-3D05-40BC-B0F8-F7D30BEE041F}"/>
          </ac:spMkLst>
        </pc:spChg>
      </pc:sldChg>
      <pc:sldChg chg="del">
        <pc:chgData name="Indu Sekhar Dantu" userId="4218edbc7ffe59d5" providerId="LiveId" clId="{2F39EFDD-C082-4696-8509-1A1BBDE9C6F8}" dt="2021-08-04T02:54:57.296" v="446" actId="47"/>
        <pc:sldMkLst>
          <pc:docMk/>
          <pc:sldMk cId="3585629282" sldId="408"/>
        </pc:sldMkLst>
      </pc:sldChg>
      <pc:sldChg chg="del">
        <pc:chgData name="Indu Sekhar Dantu" userId="4218edbc7ffe59d5" providerId="LiveId" clId="{2F39EFDD-C082-4696-8509-1A1BBDE9C6F8}" dt="2021-08-04T02:55:07.220" v="447" actId="47"/>
        <pc:sldMkLst>
          <pc:docMk/>
          <pc:sldMk cId="3441887240" sldId="410"/>
        </pc:sldMkLst>
      </pc:sldChg>
      <pc:sldChg chg="modSp del mod">
        <pc:chgData name="Indu Sekhar Dantu" userId="4218edbc7ffe59d5" providerId="LiveId" clId="{2F39EFDD-C082-4696-8509-1A1BBDE9C6F8}" dt="2021-08-04T02:54:33.794" v="445" actId="2696"/>
        <pc:sldMkLst>
          <pc:docMk/>
          <pc:sldMk cId="2634706303" sldId="411"/>
        </pc:sldMkLst>
        <pc:spChg chg="mod">
          <ac:chgData name="Indu Sekhar Dantu" userId="4218edbc7ffe59d5" providerId="LiveId" clId="{2F39EFDD-C082-4696-8509-1A1BBDE9C6F8}" dt="2021-08-04T02:54:03.678" v="444" actId="27636"/>
          <ac:spMkLst>
            <pc:docMk/>
            <pc:sldMk cId="2634706303" sldId="411"/>
            <ac:spMk id="30723" creationId="{7FA862AD-3D05-40BC-B0F8-F7D30BEE041F}"/>
          </ac:spMkLst>
        </pc:spChg>
        <pc:picChg chg="mod">
          <ac:chgData name="Indu Sekhar Dantu" userId="4218edbc7ffe59d5" providerId="LiveId" clId="{2F39EFDD-C082-4696-8509-1A1BBDE9C6F8}" dt="2021-08-04T02:53:44.798" v="417" actId="1035"/>
          <ac:picMkLst>
            <pc:docMk/>
            <pc:sldMk cId="2634706303" sldId="411"/>
            <ac:picMk id="3" creationId="{1A673F85-3AA5-499B-9B54-B0F6F7722A2D}"/>
          </ac:picMkLst>
        </pc:picChg>
      </pc:sldChg>
      <pc:sldChg chg="del">
        <pc:chgData name="Indu Sekhar Dantu" userId="4218edbc7ffe59d5" providerId="LiveId" clId="{2F39EFDD-C082-4696-8509-1A1BBDE9C6F8}" dt="2021-08-04T03:04:10.122" v="960" actId="47"/>
        <pc:sldMkLst>
          <pc:docMk/>
          <pc:sldMk cId="2093866071" sldId="412"/>
        </pc:sldMkLst>
      </pc:sldChg>
      <pc:sldChg chg="modSp">
        <pc:chgData name="Indu Sekhar Dantu" userId="4218edbc7ffe59d5" providerId="LiveId" clId="{2F39EFDD-C082-4696-8509-1A1BBDE9C6F8}" dt="2021-08-04T03:06:46.214" v="962" actId="14100"/>
        <pc:sldMkLst>
          <pc:docMk/>
          <pc:sldMk cId="344987653" sldId="415"/>
        </pc:sldMkLst>
        <pc:picChg chg="mod">
          <ac:chgData name="Indu Sekhar Dantu" userId="4218edbc7ffe59d5" providerId="LiveId" clId="{2F39EFDD-C082-4696-8509-1A1BBDE9C6F8}" dt="2021-08-04T03:06:46.214" v="962" actId="14100"/>
          <ac:picMkLst>
            <pc:docMk/>
            <pc:sldMk cId="344987653" sldId="415"/>
            <ac:picMk id="1026" creationId="{5B6F3944-B733-4A72-B7B7-EBE700B6FBC0}"/>
          </ac:picMkLst>
        </pc:picChg>
      </pc:sldChg>
      <pc:sldChg chg="modSp">
        <pc:chgData name="Indu Sekhar Dantu" userId="4218edbc7ffe59d5" providerId="LiveId" clId="{2F39EFDD-C082-4696-8509-1A1BBDE9C6F8}" dt="2021-08-04T03:06:40.321" v="961" actId="14100"/>
        <pc:sldMkLst>
          <pc:docMk/>
          <pc:sldMk cId="843529648" sldId="420"/>
        </pc:sldMkLst>
        <pc:picChg chg="mod">
          <ac:chgData name="Indu Sekhar Dantu" userId="4218edbc7ffe59d5" providerId="LiveId" clId="{2F39EFDD-C082-4696-8509-1A1BBDE9C6F8}" dt="2021-08-04T03:06:40.321" v="961" actId="14100"/>
          <ac:picMkLst>
            <pc:docMk/>
            <pc:sldMk cId="843529648" sldId="420"/>
            <ac:picMk id="2052" creationId="{111C4646-9D82-499F-9ACF-4FEB656C2C55}"/>
          </ac:picMkLst>
        </pc:picChg>
      </pc:sldChg>
      <pc:sldChg chg="modSp mod">
        <pc:chgData name="Indu Sekhar Dantu" userId="4218edbc7ffe59d5" providerId="LiveId" clId="{2F39EFDD-C082-4696-8509-1A1BBDE9C6F8}" dt="2021-08-04T02:57:32.735" v="448" actId="6549"/>
        <pc:sldMkLst>
          <pc:docMk/>
          <pc:sldMk cId="2512657181" sldId="435"/>
        </pc:sldMkLst>
        <pc:spChg chg="mod">
          <ac:chgData name="Indu Sekhar Dantu" userId="4218edbc7ffe59d5" providerId="LiveId" clId="{2F39EFDD-C082-4696-8509-1A1BBDE9C6F8}" dt="2021-08-04T02:57:32.735" v="448" actId="6549"/>
          <ac:spMkLst>
            <pc:docMk/>
            <pc:sldMk cId="2512657181" sldId="435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2F39EFDD-C082-4696-8509-1A1BBDE9C6F8}" dt="2021-08-04T03:20:17.940" v="1214" actId="123"/>
        <pc:sldMkLst>
          <pc:docMk/>
          <pc:sldMk cId="2536862762" sldId="440"/>
        </pc:sldMkLst>
        <pc:spChg chg="mod">
          <ac:chgData name="Indu Sekhar Dantu" userId="4218edbc7ffe59d5" providerId="LiveId" clId="{2F39EFDD-C082-4696-8509-1A1BBDE9C6F8}" dt="2021-08-04T03:20:17.940" v="1214" actId="123"/>
          <ac:spMkLst>
            <pc:docMk/>
            <pc:sldMk cId="2536862762" sldId="440"/>
            <ac:spMk id="30723" creationId="{7FA862AD-3D05-40BC-B0F8-F7D30BEE041F}"/>
          </ac:spMkLst>
        </pc:spChg>
      </pc:sldChg>
    </pc:docChg>
  </pc:docChgLst>
  <pc:docChgLst>
    <pc:chgData name="Indu Sekhar Dantu" userId="4218edbc7ffe59d5" providerId="LiveId" clId="{E7591C9E-FE8E-473A-A626-9F5707ED3182}"/>
    <pc:docChg chg="undo custSel addSld delSld modSld">
      <pc:chgData name="Indu Sekhar Dantu" userId="4218edbc7ffe59d5" providerId="LiveId" clId="{E7591C9E-FE8E-473A-A626-9F5707ED3182}" dt="2021-08-01T17:11:18.853" v="1545" actId="20577"/>
      <pc:docMkLst>
        <pc:docMk/>
      </pc:docMkLst>
      <pc:sldChg chg="addSp delSp modSp mod">
        <pc:chgData name="Indu Sekhar Dantu" userId="4218edbc7ffe59d5" providerId="LiveId" clId="{E7591C9E-FE8E-473A-A626-9F5707ED3182}" dt="2021-08-01T16:14:57.499" v="237" actId="20577"/>
        <pc:sldMkLst>
          <pc:docMk/>
          <pc:sldMk cId="2475805559" sldId="257"/>
        </pc:sldMkLst>
        <pc:spChg chg="mod">
          <ac:chgData name="Indu Sekhar Dantu" userId="4218edbc7ffe59d5" providerId="LiveId" clId="{E7591C9E-FE8E-473A-A626-9F5707ED3182}" dt="2021-08-01T16:13:37.895" v="222" actId="20577"/>
          <ac:spMkLst>
            <pc:docMk/>
            <pc:sldMk cId="2475805559" sldId="257"/>
            <ac:spMk id="2" creationId="{1C21E816-31F5-48BB-BD02-D15F2F18B48A}"/>
          </ac:spMkLst>
        </pc:spChg>
        <pc:spChg chg="mod">
          <ac:chgData name="Indu Sekhar Dantu" userId="4218edbc7ffe59d5" providerId="LiveId" clId="{E7591C9E-FE8E-473A-A626-9F5707ED3182}" dt="2021-08-01T16:14:57.499" v="237" actId="20577"/>
          <ac:spMkLst>
            <pc:docMk/>
            <pc:sldMk cId="2475805559" sldId="257"/>
            <ac:spMk id="3" creationId="{835D6E6B-3353-491C-A3C6-F278D6CED8B3}"/>
          </ac:spMkLst>
        </pc:spChg>
        <pc:picChg chg="add mod">
          <ac:chgData name="Indu Sekhar Dantu" userId="4218edbc7ffe59d5" providerId="LiveId" clId="{E7591C9E-FE8E-473A-A626-9F5707ED3182}" dt="2021-08-01T16:05:54.572" v="118" actId="1038"/>
          <ac:picMkLst>
            <pc:docMk/>
            <pc:sldMk cId="2475805559" sldId="257"/>
            <ac:picMk id="4" creationId="{2E595A84-17FB-417F-83F5-D8A4D14D20D7}"/>
          </ac:picMkLst>
        </pc:picChg>
        <pc:picChg chg="del mod">
          <ac:chgData name="Indu Sekhar Dantu" userId="4218edbc7ffe59d5" providerId="LiveId" clId="{E7591C9E-FE8E-473A-A626-9F5707ED3182}" dt="2021-08-01T15:59:58.473" v="1" actId="478"/>
          <ac:picMkLst>
            <pc:docMk/>
            <pc:sldMk cId="2475805559" sldId="257"/>
            <ac:picMk id="1026" creationId="{98E64142-3CA3-4139-B96B-F35EB3F9A96A}"/>
          </ac:picMkLst>
        </pc:picChg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6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6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6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6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3"/>
        </pc:sldMkLst>
      </pc:sldChg>
      <pc:sldChg chg="modSp del mod">
        <pc:chgData name="Indu Sekhar Dantu" userId="4218edbc7ffe59d5" providerId="LiveId" clId="{E7591C9E-FE8E-473A-A626-9F5707ED3182}" dt="2021-08-01T16:30:54.920" v="388" actId="47"/>
        <pc:sldMkLst>
          <pc:docMk/>
          <pc:sldMk cId="0" sldId="274"/>
        </pc:sldMkLst>
        <pc:spChg chg="mod">
          <ac:chgData name="Indu Sekhar Dantu" userId="4218edbc7ffe59d5" providerId="LiveId" clId="{E7591C9E-FE8E-473A-A626-9F5707ED3182}" dt="2021-08-01T16:17:30.145" v="256" actId="27636"/>
          <ac:spMkLst>
            <pc:docMk/>
            <pc:sldMk cId="0" sldId="274"/>
            <ac:spMk id="3" creationId="{00000000-0000-0000-0000-000000000000}"/>
          </ac:spMkLst>
        </pc:spChg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0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0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0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0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0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0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0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1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1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1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1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2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2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2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2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2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587761929" sldId="32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990509566" sldId="32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2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2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326604777" sldId="32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471753882" sldId="33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532566008" sldId="33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163739253" sldId="33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3535774309" sldId="33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3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3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3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3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3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5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5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5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53"/>
        </pc:sldMkLst>
      </pc:sldChg>
      <pc:sldChg chg="delSp modSp mod">
        <pc:chgData name="Indu Sekhar Dantu" userId="4218edbc7ffe59d5" providerId="LiveId" clId="{E7591C9E-FE8E-473A-A626-9F5707ED3182}" dt="2021-08-01T16:48:17.753" v="844" actId="20577"/>
        <pc:sldMkLst>
          <pc:docMk/>
          <pc:sldMk cId="0" sldId="354"/>
        </pc:sldMkLst>
        <pc:spChg chg="mod">
          <ac:chgData name="Indu Sekhar Dantu" userId="4218edbc7ffe59d5" providerId="LiveId" clId="{E7591C9E-FE8E-473A-A626-9F5707ED3182}" dt="2021-08-01T16:35:44.932" v="441" actId="20577"/>
          <ac:spMkLst>
            <pc:docMk/>
            <pc:sldMk cId="0" sldId="354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6:48:17.753" v="844" actId="20577"/>
          <ac:spMkLst>
            <pc:docMk/>
            <pc:sldMk cId="0" sldId="354"/>
            <ac:spMk id="30723" creationId="{7FA862AD-3D05-40BC-B0F8-F7D30BEE041F}"/>
          </ac:spMkLst>
        </pc:spChg>
        <pc:picChg chg="del">
          <ac:chgData name="Indu Sekhar Dantu" userId="4218edbc7ffe59d5" providerId="LiveId" clId="{E7591C9E-FE8E-473A-A626-9F5707ED3182}" dt="2021-08-01T16:17:26.145" v="249"/>
          <ac:picMkLst>
            <pc:docMk/>
            <pc:sldMk cId="0" sldId="354"/>
            <ac:picMk id="2" creationId="{6C85837D-3770-4B39-B3C8-38713952BA87}"/>
          </ac:picMkLst>
        </pc:picChg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39817610" sldId="35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138669024" sldId="35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87373986" sldId="35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3028301364" sldId="35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3692743361" sldId="36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840833536" sldId="36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4137845455" sldId="36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643349705" sldId="36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277831120" sldId="36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125232486" sldId="36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300791995" sldId="36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838598704" sldId="36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4113449958" sldId="36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408970291" sldId="36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435604199" sldId="37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131701165" sldId="37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3916544003" sldId="37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698340237" sldId="37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3505021782" sldId="37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316579911" sldId="37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453758452" sldId="37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75930178" sldId="37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377569865" sldId="37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595643654" sldId="37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166752671" sldId="38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3239820015" sldId="38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820086775" sldId="38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440541020" sldId="38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203802057" sldId="38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075610215" sldId="38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770998800" sldId="386"/>
        </pc:sldMkLst>
      </pc:sldChg>
      <pc:sldChg chg="modSp del mod">
        <pc:chgData name="Indu Sekhar Dantu" userId="4218edbc7ffe59d5" providerId="LiveId" clId="{E7591C9E-FE8E-473A-A626-9F5707ED3182}" dt="2021-08-01T16:20:13.431" v="281" actId="47"/>
        <pc:sldMkLst>
          <pc:docMk/>
          <pc:sldMk cId="505081213" sldId="387"/>
        </pc:sldMkLst>
        <pc:spChg chg="mod">
          <ac:chgData name="Indu Sekhar Dantu" userId="4218edbc7ffe59d5" providerId="LiveId" clId="{E7591C9E-FE8E-473A-A626-9F5707ED3182}" dt="2021-08-01T16:17:30.021" v="250" actId="27636"/>
          <ac:spMkLst>
            <pc:docMk/>
            <pc:sldMk cId="505081213" sldId="387"/>
            <ac:spMk id="2" creationId="{00000000-0000-0000-0000-000000000000}"/>
          </ac:spMkLst>
        </pc:spChg>
      </pc:sldChg>
      <pc:sldChg chg="modSp del mod">
        <pc:chgData name="Indu Sekhar Dantu" userId="4218edbc7ffe59d5" providerId="LiveId" clId="{E7591C9E-FE8E-473A-A626-9F5707ED3182}" dt="2021-08-01T16:22:35.332" v="361" actId="2696"/>
        <pc:sldMkLst>
          <pc:docMk/>
          <pc:sldMk cId="3378924960" sldId="388"/>
        </pc:sldMkLst>
        <pc:spChg chg="mod">
          <ac:chgData name="Indu Sekhar Dantu" userId="4218edbc7ffe59d5" providerId="LiveId" clId="{E7591C9E-FE8E-473A-A626-9F5707ED3182}" dt="2021-08-01T16:17:30.061" v="251" actId="27636"/>
          <ac:spMkLst>
            <pc:docMk/>
            <pc:sldMk cId="3378924960" sldId="388"/>
            <ac:spMk id="2" creationId="{00000000-0000-0000-0000-000000000000}"/>
          </ac:spMkLst>
        </pc:spChg>
      </pc:sldChg>
      <pc:sldChg chg="modSp del mod">
        <pc:chgData name="Indu Sekhar Dantu" userId="4218edbc7ffe59d5" providerId="LiveId" clId="{E7591C9E-FE8E-473A-A626-9F5707ED3182}" dt="2021-08-01T16:24:17.846" v="371" actId="2696"/>
        <pc:sldMkLst>
          <pc:docMk/>
          <pc:sldMk cId="3971659013" sldId="389"/>
        </pc:sldMkLst>
        <pc:spChg chg="mod">
          <ac:chgData name="Indu Sekhar Dantu" userId="4218edbc7ffe59d5" providerId="LiveId" clId="{E7591C9E-FE8E-473A-A626-9F5707ED3182}" dt="2021-08-01T16:17:30.074" v="252" actId="27636"/>
          <ac:spMkLst>
            <pc:docMk/>
            <pc:sldMk cId="3971659013" sldId="389"/>
            <ac:spMk id="2" creationId="{00000000-0000-0000-0000-000000000000}"/>
          </ac:spMkLst>
        </pc:spChg>
        <pc:spChg chg="mod">
          <ac:chgData name="Indu Sekhar Dantu" userId="4218edbc7ffe59d5" providerId="LiveId" clId="{E7591C9E-FE8E-473A-A626-9F5707ED3182}" dt="2021-08-01T16:17:30.089" v="253" actId="27636"/>
          <ac:spMkLst>
            <pc:docMk/>
            <pc:sldMk cId="3971659013" sldId="389"/>
            <ac:spMk id="3" creationId="{00000000-0000-0000-0000-000000000000}"/>
          </ac:spMkLst>
        </pc:spChg>
      </pc:sldChg>
      <pc:sldChg chg="del">
        <pc:chgData name="Indu Sekhar Dantu" userId="4218edbc7ffe59d5" providerId="LiveId" clId="{E7591C9E-FE8E-473A-A626-9F5707ED3182}" dt="2021-08-01T16:25:56.786" v="380" actId="2696"/>
        <pc:sldMkLst>
          <pc:docMk/>
          <pc:sldMk cId="309637911" sldId="390"/>
        </pc:sldMkLst>
      </pc:sldChg>
      <pc:sldChg chg="modSp del mod">
        <pc:chgData name="Indu Sekhar Dantu" userId="4218edbc7ffe59d5" providerId="LiveId" clId="{E7591C9E-FE8E-473A-A626-9F5707ED3182}" dt="2021-08-01T16:28:35.374" v="384" actId="47"/>
        <pc:sldMkLst>
          <pc:docMk/>
          <pc:sldMk cId="2384110092" sldId="391"/>
        </pc:sldMkLst>
        <pc:spChg chg="mod">
          <ac:chgData name="Indu Sekhar Dantu" userId="4218edbc7ffe59d5" providerId="LiveId" clId="{E7591C9E-FE8E-473A-A626-9F5707ED3182}" dt="2021-08-01T16:17:30.124" v="255" actId="27636"/>
          <ac:spMkLst>
            <pc:docMk/>
            <pc:sldMk cId="2384110092" sldId="391"/>
            <ac:spMk id="2" creationId="{00000000-0000-0000-0000-000000000000}"/>
          </ac:spMkLst>
        </pc:spChg>
        <pc:spChg chg="mod">
          <ac:chgData name="Indu Sekhar Dantu" userId="4218edbc7ffe59d5" providerId="LiveId" clId="{E7591C9E-FE8E-473A-A626-9F5707ED3182}" dt="2021-08-01T16:17:30.121" v="254" actId="27636"/>
          <ac:spMkLst>
            <pc:docMk/>
            <pc:sldMk cId="2384110092" sldId="391"/>
            <ac:spMk id="3" creationId="{00000000-0000-0000-0000-000000000000}"/>
          </ac:spMkLst>
        </pc:spChg>
      </pc:sldChg>
      <pc:sldChg chg="del">
        <pc:chgData name="Indu Sekhar Dantu" userId="4218edbc7ffe59d5" providerId="LiveId" clId="{E7591C9E-FE8E-473A-A626-9F5707ED3182}" dt="2021-08-01T16:31:53.764" v="393" actId="47"/>
        <pc:sldMkLst>
          <pc:docMk/>
          <pc:sldMk cId="4153384628" sldId="392"/>
        </pc:sldMkLst>
      </pc:sldChg>
      <pc:sldChg chg="delSp modSp del mod">
        <pc:chgData name="Indu Sekhar Dantu" userId="4218edbc7ffe59d5" providerId="LiveId" clId="{E7591C9E-FE8E-473A-A626-9F5707ED3182}" dt="2021-08-01T16:33:01.284" v="428" actId="47"/>
        <pc:sldMkLst>
          <pc:docMk/>
          <pc:sldMk cId="137761870" sldId="393"/>
        </pc:sldMkLst>
        <pc:spChg chg="mod">
          <ac:chgData name="Indu Sekhar Dantu" userId="4218edbc7ffe59d5" providerId="LiveId" clId="{E7591C9E-FE8E-473A-A626-9F5707ED3182}" dt="2021-08-01T16:17:30.161" v="257" actId="27636"/>
          <ac:spMkLst>
            <pc:docMk/>
            <pc:sldMk cId="137761870" sldId="393"/>
            <ac:spMk id="2" creationId="{00000000-0000-0000-0000-000000000000}"/>
          </ac:spMkLst>
        </pc:spChg>
        <pc:picChg chg="del mod">
          <ac:chgData name="Indu Sekhar Dantu" userId="4218edbc7ffe59d5" providerId="LiveId" clId="{E7591C9E-FE8E-473A-A626-9F5707ED3182}" dt="2021-08-01T16:32:42.939" v="397" actId="21"/>
          <ac:picMkLst>
            <pc:docMk/>
            <pc:sldMk cId="137761870" sldId="393"/>
            <ac:picMk id="1026" creationId="{00000000-0000-0000-0000-000000000000}"/>
          </ac:picMkLst>
        </pc:picChg>
      </pc:sldChg>
      <pc:sldChg chg="modSp del mod">
        <pc:chgData name="Indu Sekhar Dantu" userId="4218edbc7ffe59d5" providerId="LiveId" clId="{E7591C9E-FE8E-473A-A626-9F5707ED3182}" dt="2021-08-01T16:34:00.187" v="433" actId="2696"/>
        <pc:sldMkLst>
          <pc:docMk/>
          <pc:sldMk cId="2995240869" sldId="394"/>
        </pc:sldMkLst>
        <pc:spChg chg="mod">
          <ac:chgData name="Indu Sekhar Dantu" userId="4218edbc7ffe59d5" providerId="LiveId" clId="{E7591C9E-FE8E-473A-A626-9F5707ED3182}" dt="2021-08-01T16:17:30.168" v="258" actId="27636"/>
          <ac:spMkLst>
            <pc:docMk/>
            <pc:sldMk cId="2995240869" sldId="394"/>
            <ac:spMk id="2" creationId="{00000000-0000-0000-0000-000000000000}"/>
          </ac:spMkLst>
        </pc:spChg>
      </pc:sldChg>
      <pc:sldChg chg="del">
        <pc:chgData name="Indu Sekhar Dantu" userId="4218edbc7ffe59d5" providerId="LiveId" clId="{E7591C9E-FE8E-473A-A626-9F5707ED3182}" dt="2021-08-01T16:34:50.605" v="437" actId="2696"/>
        <pc:sldMkLst>
          <pc:docMk/>
          <pc:sldMk cId="407225133" sldId="395"/>
        </pc:sldMkLst>
      </pc:sldChg>
      <pc:sldChg chg="del">
        <pc:chgData name="Indu Sekhar Dantu" userId="4218edbc7ffe59d5" providerId="LiveId" clId="{E7591C9E-FE8E-473A-A626-9F5707ED3182}" dt="2021-08-01T16:35:17.381" v="440" actId="2696"/>
        <pc:sldMkLst>
          <pc:docMk/>
          <pc:sldMk cId="215810723" sldId="396"/>
        </pc:sldMkLst>
      </pc:sldChg>
      <pc:sldChg chg="modSp mod">
        <pc:chgData name="Indu Sekhar Dantu" userId="4218edbc7ffe59d5" providerId="LiveId" clId="{E7591C9E-FE8E-473A-A626-9F5707ED3182}" dt="2021-08-01T16:49:01.071" v="870" actId="20577"/>
        <pc:sldMkLst>
          <pc:docMk/>
          <pc:sldMk cId="3609655889" sldId="397"/>
        </pc:sldMkLst>
        <pc:spChg chg="mod">
          <ac:chgData name="Indu Sekhar Dantu" userId="4218edbc7ffe59d5" providerId="LiveId" clId="{E7591C9E-FE8E-473A-A626-9F5707ED3182}" dt="2021-08-01T16:21:14.693" v="357" actId="113"/>
          <ac:spMkLst>
            <pc:docMk/>
            <pc:sldMk cId="3609655889" sldId="397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6:49:01.071" v="870" actId="20577"/>
          <ac:spMkLst>
            <pc:docMk/>
            <pc:sldMk cId="3609655889" sldId="39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E7591C9E-FE8E-473A-A626-9F5707ED3182}" dt="2021-08-01T17:11:18.853" v="1545" actId="20577"/>
        <pc:sldMkLst>
          <pc:docMk/>
          <pc:sldMk cId="98201847" sldId="398"/>
        </pc:sldMkLst>
        <pc:spChg chg="mod">
          <ac:chgData name="Indu Sekhar Dantu" userId="4218edbc7ffe59d5" providerId="LiveId" clId="{E7591C9E-FE8E-473A-A626-9F5707ED3182}" dt="2021-08-01T16:37:23.325" v="508" actId="113"/>
          <ac:spMkLst>
            <pc:docMk/>
            <pc:sldMk cId="98201847" sldId="398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7:11:18.853" v="1545" actId="20577"/>
          <ac:spMkLst>
            <pc:docMk/>
            <pc:sldMk cId="98201847" sldId="398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E7591C9E-FE8E-473A-A626-9F5707ED3182}" dt="2021-08-01T17:09:34.921" v="1485" actId="20577"/>
        <pc:sldMkLst>
          <pc:docMk/>
          <pc:sldMk cId="525801685" sldId="399"/>
        </pc:sldMkLst>
        <pc:spChg chg="mod">
          <ac:chgData name="Indu Sekhar Dantu" userId="4218edbc7ffe59d5" providerId="LiveId" clId="{E7591C9E-FE8E-473A-A626-9F5707ED3182}" dt="2021-08-01T16:37:18.173" v="506" actId="113"/>
          <ac:spMkLst>
            <pc:docMk/>
            <pc:sldMk cId="525801685" sldId="399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7:09:34.921" v="1485" actId="20577"/>
          <ac:spMkLst>
            <pc:docMk/>
            <pc:sldMk cId="525801685" sldId="399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E7591C9E-FE8E-473A-A626-9F5707ED3182}" dt="2021-08-01T17:03:18.882" v="1226" actId="20577"/>
        <pc:sldMkLst>
          <pc:docMk/>
          <pc:sldMk cId="3680418489" sldId="400"/>
        </pc:sldMkLst>
        <pc:spChg chg="mod">
          <ac:chgData name="Indu Sekhar Dantu" userId="4218edbc7ffe59d5" providerId="LiveId" clId="{E7591C9E-FE8E-473A-A626-9F5707ED3182}" dt="2021-08-01T16:42:00.482" v="613" actId="20577"/>
          <ac:spMkLst>
            <pc:docMk/>
            <pc:sldMk cId="3680418489" sldId="400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7:03:18.882" v="1226" actId="20577"/>
          <ac:spMkLst>
            <pc:docMk/>
            <pc:sldMk cId="3680418489" sldId="40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E7591C9E-FE8E-473A-A626-9F5707ED3182}" dt="2021-08-01T17:07:39.775" v="1400" actId="20577"/>
        <pc:sldMkLst>
          <pc:docMk/>
          <pc:sldMk cId="2310071653" sldId="401"/>
        </pc:sldMkLst>
        <pc:spChg chg="mod">
          <ac:chgData name="Indu Sekhar Dantu" userId="4218edbc7ffe59d5" providerId="LiveId" clId="{E7591C9E-FE8E-473A-A626-9F5707ED3182}" dt="2021-08-01T16:40:29.534" v="536" actId="113"/>
          <ac:spMkLst>
            <pc:docMk/>
            <pc:sldMk cId="2310071653" sldId="401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7:07:39.775" v="1400" actId="20577"/>
          <ac:spMkLst>
            <pc:docMk/>
            <pc:sldMk cId="2310071653" sldId="401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E7591C9E-FE8E-473A-A626-9F5707ED3182}" dt="2021-08-01T17:06:11.487" v="1344" actId="20577"/>
        <pc:sldMkLst>
          <pc:docMk/>
          <pc:sldMk cId="2099459123" sldId="402"/>
        </pc:sldMkLst>
        <pc:spChg chg="mod">
          <ac:chgData name="Indu Sekhar Dantu" userId="4218edbc7ffe59d5" providerId="LiveId" clId="{E7591C9E-FE8E-473A-A626-9F5707ED3182}" dt="2021-08-01T16:41:14.318" v="578" actId="113"/>
          <ac:spMkLst>
            <pc:docMk/>
            <pc:sldMk cId="2099459123" sldId="402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7:06:11.487" v="1344" actId="20577"/>
          <ac:spMkLst>
            <pc:docMk/>
            <pc:sldMk cId="2099459123" sldId="402"/>
            <ac:spMk id="30723" creationId="{7FA862AD-3D05-40BC-B0F8-F7D30BEE041F}"/>
          </ac:spMkLst>
        </pc:spChg>
      </pc:sldChg>
      <pc:sldChg chg="addSp modSp add mod">
        <pc:chgData name="Indu Sekhar Dantu" userId="4218edbc7ffe59d5" providerId="LiveId" clId="{E7591C9E-FE8E-473A-A626-9F5707ED3182}" dt="2021-08-01T17:01:51.438" v="1174" actId="14100"/>
        <pc:sldMkLst>
          <pc:docMk/>
          <pc:sldMk cId="2398087537" sldId="403"/>
        </pc:sldMkLst>
        <pc:spChg chg="mod">
          <ac:chgData name="Indu Sekhar Dantu" userId="4218edbc7ffe59d5" providerId="LiveId" clId="{E7591C9E-FE8E-473A-A626-9F5707ED3182}" dt="2021-08-01T16:42:29.562" v="645" actId="20577"/>
          <ac:spMkLst>
            <pc:docMk/>
            <pc:sldMk cId="2398087537" sldId="403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7:01:51.438" v="1174" actId="14100"/>
          <ac:spMkLst>
            <pc:docMk/>
            <pc:sldMk cId="2398087537" sldId="403"/>
            <ac:spMk id="30723" creationId="{7FA862AD-3D05-40BC-B0F8-F7D30BEE041F}"/>
          </ac:spMkLst>
        </pc:spChg>
        <pc:picChg chg="add mod">
          <ac:chgData name="Indu Sekhar Dantu" userId="4218edbc7ffe59d5" providerId="LiveId" clId="{E7591C9E-FE8E-473A-A626-9F5707ED3182}" dt="2021-08-01T17:01:40.957" v="1171" actId="1036"/>
          <ac:picMkLst>
            <pc:docMk/>
            <pc:sldMk cId="2398087537" sldId="403"/>
            <ac:picMk id="2" creationId="{6ACC8BC8-A5B8-49AE-9675-B9DD56F195C9}"/>
          </ac:picMkLst>
        </pc:picChg>
      </pc:sldChg>
      <pc:sldChg chg="modSp add mod">
        <pc:chgData name="Indu Sekhar Dantu" userId="4218edbc7ffe59d5" providerId="LiveId" clId="{E7591C9E-FE8E-473A-A626-9F5707ED3182}" dt="2021-08-01T16:57:58.218" v="1102" actId="20577"/>
        <pc:sldMkLst>
          <pc:docMk/>
          <pc:sldMk cId="251063099" sldId="404"/>
        </pc:sldMkLst>
        <pc:spChg chg="mod">
          <ac:chgData name="Indu Sekhar Dantu" userId="4218edbc7ffe59d5" providerId="LiveId" clId="{E7591C9E-FE8E-473A-A626-9F5707ED3182}" dt="2021-08-01T16:44:25.704" v="722" actId="20577"/>
          <ac:spMkLst>
            <pc:docMk/>
            <pc:sldMk cId="251063099" sldId="404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6:57:58.218" v="1102" actId="20577"/>
          <ac:spMkLst>
            <pc:docMk/>
            <pc:sldMk cId="251063099" sldId="40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E7591C9E-FE8E-473A-A626-9F5707ED3182}" dt="2021-08-01T16:55:47.941" v="1039" actId="20577"/>
        <pc:sldMkLst>
          <pc:docMk/>
          <pc:sldMk cId="898805296" sldId="405"/>
        </pc:sldMkLst>
        <pc:spChg chg="mod">
          <ac:chgData name="Indu Sekhar Dantu" userId="4218edbc7ffe59d5" providerId="LiveId" clId="{E7591C9E-FE8E-473A-A626-9F5707ED3182}" dt="2021-08-01T16:44:59.220" v="748" actId="113"/>
          <ac:spMkLst>
            <pc:docMk/>
            <pc:sldMk cId="898805296" sldId="405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6:55:47.941" v="1039" actId="20577"/>
          <ac:spMkLst>
            <pc:docMk/>
            <pc:sldMk cId="898805296" sldId="40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E7591C9E-FE8E-473A-A626-9F5707ED3182}" dt="2021-08-01T16:55:58.154" v="1040" actId="20577"/>
        <pc:sldMkLst>
          <pc:docMk/>
          <pc:sldMk cId="3706387858" sldId="406"/>
        </pc:sldMkLst>
        <pc:spChg chg="mod">
          <ac:chgData name="Indu Sekhar Dantu" userId="4218edbc7ffe59d5" providerId="LiveId" clId="{E7591C9E-FE8E-473A-A626-9F5707ED3182}" dt="2021-08-01T16:45:38.377" v="757" actId="20577"/>
          <ac:spMkLst>
            <pc:docMk/>
            <pc:sldMk cId="3706387858" sldId="406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6:55:58.154" v="1040" actId="20577"/>
          <ac:spMkLst>
            <pc:docMk/>
            <pc:sldMk cId="3706387858" sldId="406"/>
            <ac:spMk id="30723" creationId="{7FA862AD-3D05-40BC-B0F8-F7D30BEE041F}"/>
          </ac:spMkLst>
        </pc:spChg>
      </pc:sldChg>
      <pc:sldMasterChg chg="delSldLayout">
        <pc:chgData name="Indu Sekhar Dantu" userId="4218edbc7ffe59d5" providerId="LiveId" clId="{E7591C9E-FE8E-473A-A626-9F5707ED3182}" dt="2021-08-01T16:24:32.217" v="372" actId="2696"/>
        <pc:sldMasterMkLst>
          <pc:docMk/>
          <pc:sldMasterMk cId="0" sldId="2147483648"/>
        </pc:sldMasterMkLst>
        <pc:sldLayoutChg chg="del">
          <pc:chgData name="Indu Sekhar Dantu" userId="4218edbc7ffe59d5" providerId="LiveId" clId="{E7591C9E-FE8E-473A-A626-9F5707ED3182}" dt="2021-08-01T16:24:32.217" v="372" actId="2696"/>
          <pc:sldLayoutMkLst>
            <pc:docMk/>
            <pc:sldMasterMk cId="0" sldId="2147483648"/>
            <pc:sldLayoutMk cId="752430390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E5AA4-721F-4369-95CF-8371F81C4259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60D8E-1DC4-427C-8EAB-5CF7948368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361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1DD0C-9698-B9FF-CA6F-5798F6F7A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15B98666-297B-5A3D-3D57-41689CB832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BBD4330C-F6A1-14A5-47E9-F603287BE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4D1A8BFE-AD7B-90EF-E68F-29022A3E04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534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BB4D0-F0F6-4733-4FA6-494B7663D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E69DE574-BA1B-A263-3E4C-CB2A7F73BC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B7E8FF60-E6EA-5080-FCB8-96FB6EB07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86452A2F-4539-B8E1-595B-F0EC2C4A4A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9825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18927-9A1A-EC8C-822C-05CDFA6D8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0F46403D-4FEC-85BE-E091-832D954C67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E8C4CEEF-913B-366D-BF1F-341770F23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5D8F4588-1A53-75B4-EEF8-EF35A22D2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16371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B93C2-6E22-6CBF-D3E9-BE442EC16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D027110C-7E20-496D-66DC-7D0168EF82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B4F02AE1-CDDF-8A8C-4417-A3B524723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7FCF87C7-5CB8-463A-E15A-37A8A9FF8C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61815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4916A-8419-68C7-425F-6CFA1E229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53A419E9-32B0-E5CA-7B14-0091E60E41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5AFCF2A8-3112-1FC4-DC18-CB16F5A64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E0ABC63D-2961-1DB8-71C1-062AF669B3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1749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BE2FA-56A2-9BB8-4D31-96F4E2D32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6FDCCF55-5E9D-49F2-FE49-238B1A5476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9E492D9F-2949-E838-BF4D-DB6FDD6BA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65312259-79A3-8B79-3AD5-9B91E2AA81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55973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9ED03-7211-56D4-2659-F5238CE6D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F2A5CA5-5C5D-14AB-F08E-07BD07CE7A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AE7D383A-91EE-E47F-554E-0C8D1B5F1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28145966-CB1E-576B-FB55-6E36C9F1ED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84953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5520F-6376-BB78-1120-CCA2624BE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CCB1F255-EA8A-7867-1A85-4DD3FA8094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7C5C39D4-46FB-17F8-B90D-23BB01C36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AB778931-86F8-6560-4813-3C4677B85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77354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0EEAE-D012-2590-6BCD-6A1E990C1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764D48A5-39D7-AF05-9A7C-4026D8A72F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03579ECD-B5AC-984F-9F35-C18FF5807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6F6BB3E1-B98B-7BE9-F565-F48EE78C8C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842309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B9AAE-93BF-2DF1-2FD0-F2F7B10CE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79F3703B-C850-EDEC-503F-B8AF737AE2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C876713F-47E4-FDA4-625C-9DC69EA39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48670E61-B532-D70F-9F38-2130D38909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89163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A5FBA-8FC4-D23A-2ACF-FB2D2BC8A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35E3B54E-408C-2F43-4343-87D657AB19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8C4A4DB7-D569-10B3-673A-0BBF31561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50E8EF1F-83B7-0A7E-E54A-6A58D17D2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59412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D8604-573A-CFF9-D758-1006B6948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68A13701-4B87-8A7C-5384-3A3DE28EAB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7FDF0628-F1D4-AEBA-D24B-7046D96A2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180D3C70-A311-6E8E-54F8-47920C8AD6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651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7C7A6-1103-48A5-DCC5-B4BD0BF98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6F775B9B-B947-4E86-3235-5789D86B2A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5218E573-96BA-34B8-A592-AC1FBC53B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C0C66749-1B51-40DA-D137-CD11BD71EF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71874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83BB3-AE02-2B93-473D-12B7B993E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D4DEE3A4-355D-1864-F739-2073A134C3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A2058A20-32F7-E6C9-79D7-0F15918F5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C17C857A-6C5C-EA70-F188-44938F490D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07817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21160-C23D-65AF-CAEC-9E459B2D9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3B2CE3E-CA41-B6CF-1884-C3F061ED29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294FBC5E-956F-B375-CAD2-310CD52F2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A8D37FE0-B9F7-87FA-4775-AF5C611E9E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54261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E23CC-416B-7C79-9034-A25C03D7A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91E18D9-722E-C1ED-4274-D6FE31573E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5F81ED68-48C2-16FC-D1D0-9D86195A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17D1B019-317E-750D-11BA-1B1C2FF4EA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8951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A6453-D8FD-491C-2ECA-0B9DDFB1C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3D3E01D1-6980-CA7C-B84A-58C0C0992F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C7CB6A7-B53D-7DE4-8B2F-B2B775803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A59E9BD3-FC47-EE5E-7A24-49DD8BCC4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01788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C33F4-2B59-98A6-FCD0-5DFF98283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C60301A9-DE6A-D946-D42E-6D3485554B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437AB24-F57F-6776-6746-4BC48AB11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4B6C3FBE-5145-C7EE-98FE-37C0BC91F6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30603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DC7BE-3104-A562-75EE-C3053A71E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0E74D8B1-7889-8CF4-B5DB-2C891B33E4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8638EA4A-9FED-7915-BDCF-A9D016538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96E73E24-082E-5BAA-52F9-311A5BF7CE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37834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9439E-0114-2912-9A4B-99D54DBC1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47FA5D07-229E-31EF-24BB-C2C83FB8BE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6627A3AF-A07A-4F60-A95D-0F8AB8A7F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73D64F5E-962C-97E7-A763-6B55C6425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88157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A3E5E-6DCA-8B90-45FD-4F179FB28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11D51BEC-3CF6-8CBF-F554-9C4ECF20AB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23013EB2-AE04-CD9B-6E0A-E56718F05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E99EB928-A16C-B5ED-75F7-082AA6C728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25519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88499-E635-25A9-E433-B728C10AD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6578373A-E185-1832-978D-C60BECBE9B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658493C8-1BAB-F2B8-8AF4-8B4A9A3BD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A623FEDD-ADE5-156E-71FB-5F13878BC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146732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8BEB5-7C9A-41AD-496A-5AD28F844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B388D82A-73EC-6C95-0CEE-D4E4ECC017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B4389F1C-9F50-C444-D72F-13520CA77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5F947318-6E37-67DD-8304-7F4FA4E281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640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85761-2A28-6345-70AE-1EDBC1102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62B059DA-B935-557B-89B2-9D120A14ED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EB86EB8F-645F-3F0B-9455-FA900D59A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29E907DD-1CD2-5142-BBA2-163E01D673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763876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41252-FA6F-5F86-3125-F7743380F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2E5E026C-E269-27CC-6B76-0C205936DA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C161248E-013E-EE75-03D1-3BFCDD52E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31A84FCC-8832-80EF-C2BA-A7C683097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859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CFCCE-ADA2-756D-2EAD-E14D7D150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C9E4561A-4224-AB82-0C62-7392F189D8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85E986F4-44E2-F082-AF6E-2921E879F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234652CC-DF20-0ED9-F25A-488F7470E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581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A8D74-E730-D645-372A-7169F00A6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5A6EBB4E-6A20-CFCD-37C9-FE588FFD9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8AED55FE-C427-07B9-25A0-25FB9CD91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6C36EA57-E892-0001-BBEF-A9E8B27A3B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2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6EB0B-D163-78D3-5F69-EA06FE183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09C786D5-533A-8A92-8442-D708233B17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93F9D6C8-5573-D61C-D31E-9BDB7FE0A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422051DE-01B7-1215-988A-A1C693EC7C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842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CC1E0-BB91-C4A1-F076-677768B8B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EE9F653C-3B06-8D45-7D4E-1E31472ED1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F2AB3723-53CA-FA44-2D14-DEC60FE0B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7C85F04F-D5E3-E930-24E7-2B21284EB4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519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96C90-F7E9-71F5-16A1-6C75142AA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0C8EEB47-3288-E2C5-295A-2B5D667D18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ADDD6BB6-8086-BD3D-B888-9D01BAA20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D30DB22D-A482-91B0-7E4E-01D16476B1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067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E05B9-C9A4-3080-3354-A460E2633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2C326A46-7A0F-05A4-7253-2197CE83C5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9798E7C2-0E45-EC78-E755-18E0E8688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E04AEEB1-5880-1389-3A93-F9ACC18CB8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206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1F13B-36DD-616E-80E1-7EF6B09A6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BD5929CD-47AF-17ED-3F61-56AEAB97F5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8FB27084-8FE8-90C0-4CC5-F4A3A0973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DF5ABB2D-27A6-C13D-293A-F9606ADBD2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75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9990B-75E5-89C1-45CC-56BF95EF7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42F0BC4B-9D48-5E54-0336-31365A1FB8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5A1CF19D-B8A3-18EB-A060-B36FF8F62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D67BD8FE-9501-228D-75B2-A9288F9C2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756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1141C-D5C7-9BEE-1180-C3934C4B0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58B840F3-BDD8-A45B-C8DF-1ED31BC8C9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28AD06D6-5B79-795B-996B-28756F077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A1BB7842-1A18-F405-1B12-DE21737A6D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509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CE96B-4830-379D-A0C9-F43A88E7F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3B3C6329-00C9-2841-8351-F9FBEAB9C7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AA932527-3264-A90C-89E5-1535248AE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4A6A2416-2C2A-7C94-6029-0A4F415F55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982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4D1A4-F6B0-7BCD-1AD6-67BB6D18A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E7F605DC-2BE1-D087-5C33-5AD9DE18BD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499B1147-9D0F-93F8-0E23-424248911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34FDDB96-1C3E-40EB-515E-0C3DD34585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98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3BE5F-5222-2CE4-7727-FC35800B5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5B3FA356-0AE0-98A7-9A77-3359B1787A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9422113-D03D-D489-F5A2-74ADFB70B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9FF97359-BAFA-B50A-32B9-A9F0D9BCDF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726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D0738-868C-A476-5A5E-028E01D56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4CF1B64F-8526-40AB-1E14-354AAD3732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0121D53C-ED14-8978-45B2-063A70C08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63DEBD38-6916-71FF-D7CC-F79F4FA37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907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BDA37-2A4A-9480-581C-B93712F44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1F184A36-5F57-3F46-AAAD-505DD29A90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99F19703-F2DE-EF5B-634D-B33CF7BD8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8A3E509F-C384-16CE-9D57-BD02208AB7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6267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E26A1-06EE-1843-019A-F8865C3EC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865014EB-D218-2C33-1E8C-33E9DF085A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ECBDA2C-3FDC-EE78-AEB8-174841199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CDABA362-67FA-2C31-46A7-034E1EECE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7495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8D693-729E-E718-9702-FAD453E9E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B7B0395C-F790-5FC5-915F-E5E03ACB53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0C3BEB58-6138-4C30-687D-4AD8327A6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1A40F758-5F6E-4C2A-94EF-BAEE641944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7956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B8D9D-4CA9-13F1-9DDA-66BB6071E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3EBCD712-9836-B8E2-BFC2-F87E7A4D7E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3C2AE0FE-3098-9634-4567-FBBD9F305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83519808-8EBB-04AB-BC52-D811F629FB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7053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246A0-9425-3610-7CDF-246C232DD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F479AB9A-C406-22C1-8735-A2A42DEFEF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6674045E-BDE9-E2EB-75B5-CD719DCA3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787EA3C8-F64A-A032-94BF-AE77A7EF8C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781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D38B1-7B20-D774-0329-EEB4B7EEB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FFE0EB33-6945-E72D-26DF-BF2E442BA8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445F7089-67F6-E53F-F54A-F526C1034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80957174-B843-1FA5-F405-008B9D6149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494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A0BEF-388A-AE96-934B-A241B0E47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0FD65E7-5681-AB75-F5AF-34B9D4DF3F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21F2F45D-BC66-1972-A94C-80B611391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DC984A7A-A051-7E0C-5387-CBF5DD95B4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792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E9205-9023-2A6E-D024-94BDEED61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70F7EDA3-1200-52D9-90D3-9F41B17A88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41DCCB5A-E5F5-F284-BFBF-8A61C18AC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65AC94FB-DF90-C378-9459-4E3F0EB334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0687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1E46B-D038-22BD-6E3E-206D9D88A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0AA515BC-B09A-701F-9E95-8A3178BDA1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7B5C8782-AD23-BF1D-D7E9-FB321CBD0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027FDFA2-04CC-5B5E-26C1-E8BC8381A3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546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0C9D2-B8F2-B98F-C052-1E1BFFFF9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79EDD77C-7FA1-CC06-69B4-40D04CF81B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97010291-4F4C-8DB5-5C6F-E9F28133B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2197BEDF-E5BA-2698-1B80-84EC0D74E3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9765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28A83-3C02-A84B-DADF-3F8291DDC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5B582BDE-A602-BFEA-D6A4-F2D1BD8841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DBAFDA7C-A898-B2E5-D03B-5465899EF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868FD6BF-BF82-A4DE-384D-326DE2E01F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1055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D45EA-BBF2-7550-9206-502924348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C8E69E8C-D091-E2CB-0713-D98EB3745B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85A32C56-0184-4017-BEFB-696A7C571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DD50FC1C-22AC-8E12-2D5D-BECDCC6BCD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329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B519A-6DA7-9ACE-0B0D-795E67D3B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43AD0B08-8AD0-A03E-E085-9A9AB32330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C5BBECD-250A-60CB-DD9E-01A77A25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0DEDCA4A-4369-1350-61FB-13EB624306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5544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5F6C5-8470-C6EF-BF72-17185BE60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9F7967E7-7DA7-E619-D257-5F6D2F69F6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8819D86D-6949-59A3-060D-C24EFFB23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CD010073-2E21-576D-CEBA-FF734C4DC4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9756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BE895-7124-1E09-DB86-35F3C4800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28145BFE-23F2-AB4A-8971-02978D9BD7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6AD97D29-097C-B64C-0911-5F82DB3D7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27902474-2204-BA30-72C3-5A6A7B491F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6023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8D809-F8C7-DE2F-27AD-C6B19BEEA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7C6A708C-537F-6D1F-88D6-AA0F5A4407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70BFC001-97E4-B0BF-D60C-E8A7B3875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97B3C1F6-3EAC-A8BE-F919-4540E3B2C7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541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3EB4D-FB5B-1AA0-07E0-9E9D04456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6BA4EB6C-9F59-E5A4-652C-B506A129B3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4D9B7186-0DCB-79A3-CA8C-D453EC02A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3E1DD78B-CDC1-69FD-D42E-69854BD1C3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133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0CFF1-71B6-DF16-1D26-639F5978F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853E2EE5-C07C-0C61-6E1F-50211EFD5B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9035987E-16DA-3A1E-F1CF-72D2B9FDE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B4280B49-9962-5CF9-9125-678CAADFCD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0469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B6309-CEF5-7AA1-EF4F-E0D67DF5B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21B8A531-9FCA-06A3-7244-27E73BF32F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989B947B-9F44-AB77-9683-86BB2EFFA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6A2A9126-B32C-9B06-7B8F-3731FFFA1E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223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2D86A-1AB9-51C2-B191-4748AC464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E0A9DD59-2732-A87B-6DD3-D00CC7A58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CF36E972-39B2-387A-5EAB-20F6F5C61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AF6D8DC7-9A03-7908-DC22-C2A3B2E9F7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1629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4F385-9CDE-BB0C-3FCE-A3022EFA0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58708630-9CFE-27A8-642A-F02B4EF6B1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4F81392D-8006-6993-4D30-85257AAF5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BFC9F244-E0AB-9042-0EF5-C9A796130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2424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C1F6C-FF35-6F94-9870-FABC0C934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42DAB745-8C86-A6BA-2893-21B716A6E9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88F681CD-4421-E752-2E4B-1CA951131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9FFBB343-461E-A16A-4E87-4580DA01EE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9917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4643B-C26A-87AF-2D69-9A31C78BF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51AAA770-40ED-76B9-9B0B-AA3A8AE65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FA78837F-9938-79FC-4876-33F207265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320062A5-9864-A8F6-222C-DFEE86B890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8186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A320E-20A9-6E69-17A3-F9F0D6F70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3278EA56-A164-FB36-0DD7-7209AAD875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AC4BD7BC-3C43-4F62-BB37-EDFA31041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73892262-B2AA-95B0-D48B-44A14B1BA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358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64EDD-628E-2684-B832-D139D82CE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4B637482-A0E1-67DE-DC1F-E8BBF239D7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64098980-A12A-2FA5-11C1-949AC883F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21FCD8F4-5E4A-04BF-D77C-C10D40674C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586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3054B-2776-73C2-0CED-0FEDD353A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0D4DD85E-79DF-7D9D-955C-FC39B94B8E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A33B4AC4-C07D-E64F-4CDF-700CF9B2B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CC857817-8F56-4548-966E-6D5EE53A03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0489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241D2-F0DB-EF7B-7B39-256B499DD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3D590E6B-42EA-D480-B864-A5F771022E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A7C4A37F-105D-4524-B0AA-E7A641D69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C96F3A81-417A-E0F0-3F2B-262710BF82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393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6E30E-E63F-D5C3-4FB6-3205C4169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81707E22-F5C6-BA46-9384-BCEA1D5B7B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9C768966-7D76-B747-174E-7534436FF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D1526575-137E-008B-3BC3-A2D899385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5993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BA7FF-615F-ADD1-EA2D-14847BE8D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FB8818CF-D936-B202-3B8B-D05E228D62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23CF8670-D957-223B-6470-D01C156BC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5CB08CC6-EB77-BA3E-6EBC-13DD29157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9486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0669F-80FD-7A34-DCFC-C9FC5E9DD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471EE1C-F248-D25A-8FE7-E973BDBE9E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9AE314CF-EFE4-A4A3-1150-834923673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01E986F4-CDAC-EEEF-BC4C-E7C40DCDC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7155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B6863-C923-469F-BFF1-7D12BE40A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C86568D7-DD2C-8088-EAD5-A4A57B57B8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58591ECF-6250-83B4-9612-CBE28B3E9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1B87B1F-2CEE-88C3-3FC9-159D2BCEB6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8640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39200-0CFD-DF03-046A-4327051FA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5B641E9E-91F1-DA20-2EA7-2FB35ACB32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867B2F05-1DEC-21C6-0C6D-4CAB8F870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B7A4EC52-D076-D09B-3B65-C12872B507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91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88731-F9C1-2B2C-6100-9AE9A2171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52C6292C-E4B4-D647-FB89-E863686785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F260821-B4EA-6B2A-927F-3523257E4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A1CB51F1-F5FC-DE2F-5A9C-94DE9CE7A2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6111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26D43-1E1F-7AF2-1E53-9BBEC2D9F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76BA4748-4B0A-0754-20AC-9A913E3017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24266D7B-B7BF-9CB6-02D7-DA78A87C0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5CA1A241-1433-D5C7-47FF-DC963BABC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23576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79854-E5FC-DE61-1E07-34A27782F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531DC593-13AA-D2D6-A258-663037BBCC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B85EC0C0-A997-6CB5-E59B-005EB1231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69C16A06-8E82-ABAE-21D1-4BBD7767CF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23756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B7DE3-E14D-7A35-64A1-84B889B97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0B127574-E427-F023-D669-8B6497D687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C45B48CE-288B-F058-6F49-56EFF6D2E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CBB444D8-A4D7-0A61-FE74-9983991EE7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73229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18E0C-BE41-D65C-1299-F5519CBF2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28DA7DD9-6F9C-3465-7FAF-57B042E56A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46CEE6D-4225-7152-8B20-E9C7A1D7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9A5C42F6-4042-774D-FCF5-D579D08ED5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4374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F277F-7613-0029-77FB-57087ED3F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2DE4216F-9E00-8122-469B-375F07577F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36BF2B06-E643-45A5-EFC6-78FDC4043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460E770B-0C09-73C9-F4B8-E383AAE7BC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432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1FB6E-FA16-F2F1-0D2A-2C1474E3A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E038CD2E-6746-9564-FC8F-70B52A7C74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39110EA0-F23D-25B1-DC27-8752C6922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96C9368-9181-92B2-338A-B63127E518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65899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4FFB1-203B-F660-FFBC-DD0F6BFC0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C1BC466D-5211-777B-B68B-69C983E36D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01B8DFA8-CAAA-A25C-BA5F-8DBBF0AB7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2A862DFB-2119-9051-C729-3B3B8F6C5C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45911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6F4C3-C050-5CBE-3A8C-F1AAD1E15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10FA8D5E-031E-7A4A-97FE-331850C670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D7A80FB5-893D-1AF2-B24D-CACFAD98B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AD84E99B-E3EA-5119-35E9-91DA5739A8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23463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1010D-FB1F-F045-B699-CE97E18E8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542C1579-86F4-0FF0-8419-1E885CD078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F8155DD9-F307-0778-546C-CDD572654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5FAAA41E-D4A5-D177-D58E-36A5931DAE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55006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A7CC0-A434-A604-A357-3BE96C333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C5C35919-9A81-0C93-FCD8-B8E5DD5E29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4AD8F9E6-5EC4-6954-7AA2-584D01249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B6FDE2C0-7354-4AA4-251F-B080D47B5C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8297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3E769-E9D4-AA12-D7C9-C499699DF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8F874479-17E0-C53E-4C99-C99833B0C6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6CADB663-9C74-8ADA-BD6C-303390F4F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B77B31BC-9179-E157-C38D-10D1BDD3A3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08502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74C1F-5E2E-BFD1-8E10-A0DC34EEB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709E4C5C-5466-91C2-7FDD-2579CD656B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7408F37B-B9D4-75B8-E202-AE78869E3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C007EE3C-73BD-EB84-059D-046790017F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42023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FE6DE-0C42-55EC-D280-E9AD6388C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08621F0A-0A0B-DD06-587F-FB3A2854DC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B52F939C-43AC-9E2A-1BAE-AE38C5DC4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63B6B0E6-FF58-521C-B9F7-92AB2DC2BE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76526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4A8D8-4DCB-C6DA-A5F4-151445800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875F6D6-3324-6CE8-A217-C34BE9A53C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72BF0EB2-06AB-74B3-952B-46A1467E4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103FEB6B-6DDC-7CD7-E357-5DC2A89E3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88056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BCD2F-A300-1925-6398-5CFCBA897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43925548-9ED8-416F-D746-FDCEDA6E18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F69DCE83-2672-CB34-5AB5-5E13CA087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9CEECA8E-74BE-CF92-E90B-011BF0CD0F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70189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C606F-0DA0-A31F-50F8-BF35344CD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F3B2F440-D503-A70A-E6DF-3524524ED3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8BC1254F-D5AA-E170-0916-3B32D3012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0A67C8A8-523B-8840-ABE3-AEC2B7202C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454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C8BF0-B133-6E27-0FDA-7A55E0AB6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1B88DC16-6C41-0F5A-F998-EF6FCD82EA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0E75009A-29FC-A5C4-1021-09A41C003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EA7029F9-FE2F-891B-B48C-FDECF6CA58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87949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E3D5A-0DD1-223C-E97A-9F8D6560E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F37C30CA-6523-1267-2F9A-41FFE150B9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587186C5-701C-8934-7DA9-40C60BF37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32E51D7A-FB56-0281-0A08-6670054B0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01681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55C35-D7C4-465C-5AA4-2EDBFAC2A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43FF0608-CA3A-BC62-AA69-3AB9090DED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B0BE90B7-3FA9-2B97-D16D-D944E7591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2E720A18-733B-4C34-451E-5359ECCFFB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31439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0C411-C496-CFD7-AF6D-2250185E1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1D5F9AD6-B481-3D82-1EC3-DBE541F801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C1182743-879B-6ED6-B0F4-B474EA777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7CBAD340-6E53-D66C-52A9-CB223B4A8F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53336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9202C-2DA2-0A00-85FD-F9F1B0865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3B337291-3CB7-25A7-D3AF-98A18253AB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0F18701B-EC04-12A3-A6C7-52BC2ACDE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748E4F36-1717-D4D7-47F8-748E292E61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76426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5DA3E-99E4-D4B6-63DD-E2160D51B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EAE40E73-69D7-BD33-9FA1-3F5B6D0F81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C4A250A3-F399-72A9-E84A-B59795879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1E048D6C-2096-D6D6-C755-F58E50FDF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28424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E3F3A-05FB-910D-09F4-D68629204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1BAD113B-9F60-4210-E725-B69B111B32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FBC09E92-3FEA-6BEA-447E-5FDABC875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6ABAA90E-952E-D0C0-66EB-39A313B266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92268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4E93B-89B4-984A-2DEE-33204A346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638098BE-DF1E-3B28-FEE9-D2072431C0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30194488-7258-7F15-FFA3-E6D02498A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1B1ECDD9-F35D-3894-D1C1-A6A18387FF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06143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2116C-1D76-3B8B-9DBF-B5301ECA7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DA9DF04B-ED71-ECDC-62F4-472F89D136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5C45086A-AB2B-E465-71D5-9125E2AB6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54A402B9-B9D5-EB92-4BD2-821BDB67A9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28610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C37FC-172F-38B3-DDE1-AAFA03744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3DF68A1B-195B-466D-027B-09CBEF17F2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99A1E01B-1D9F-60E1-CAD4-045ABC05C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DFC1FB86-6B99-9968-4AFC-2D1AA90883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8095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DC6F2-14FE-2CF5-4F2D-E1194CF59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C7908176-B2C3-3939-33D2-E293F38D69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C97555C7-8429-F16E-E521-6BAB0830E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9EAF4F30-7411-B670-3532-36A774C0A1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640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15602-8128-BB64-25EB-6198BBBB3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F800A508-5232-288E-00DB-DAB3FC2BE8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D9D77054-305E-8076-A732-92D0B3F23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8B2A222E-CFC7-0784-A042-1565E5A688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18261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BEB79-06A1-D404-BF8D-0BDB042CE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8226552D-E02C-59C5-939F-D11542027F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9330BBB-929D-4C21-4DA8-24DD505A9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E16E1571-2C83-781D-E71A-0DE69203CE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58943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B034E-CB9D-80E9-77D2-B0C239330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B83648CE-35B2-AFDD-31F2-3997AC6521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953F0275-43BA-BE47-21BB-F9A9E5DAE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EB9745EC-76C6-1CEF-4EB4-768306BAEE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84064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08D7F-7B23-15EF-D402-95757CDDC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53F3D773-A5CB-3956-D336-3D6CAC3D62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540BE7D9-8222-3019-5700-AA8F1C859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B21F668-37A3-BFF8-267B-919097E327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26313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C3545-A924-9ADA-03C9-C330CB78E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2E509434-B861-8BE7-0230-32DF9A2419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738B3964-4138-04D8-FDE7-3618F7F55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07124181-9F8D-66DB-13E6-E1F89311E3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46150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70138-ADD5-3999-9546-42FAF86C3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6106A286-10B6-8727-B867-441002B801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729B4224-E227-1F34-4319-4A64F8937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EF0028A5-D973-298E-DBE9-35DD719FAD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75978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F4FB6-8170-DFF6-0671-3E8E80A4C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4E4C83D9-AF76-2CFC-A271-888A651A71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E872D76F-5FA7-A66B-4C6B-61A870F57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2B92D4C9-7AB2-A79C-AC3B-411653D20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97923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49817-7F55-3319-C830-F3B7AB650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570BC9F1-FCDE-6733-DF2E-856296DAC0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C761856B-E4F1-DE4D-AB27-B493BAC68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6BC09C7B-4D96-6EF3-0CDC-40589598E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13480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19496-4D53-0BD3-C180-7DD01729D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CD1AC6A-832D-B1F0-B19E-E943080C62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90E209F-C0B7-5B86-09FF-9944A3226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4B38B58A-1244-012D-EDEB-32D37C2395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1286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A0453-6386-E8F5-BB93-54CBB7E5F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FF40F9CC-A7FF-CDF1-49A7-D46EC62B77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55465877-8772-7532-0845-4FA620926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C135CF74-C7E1-BFF1-C1B2-DD3F587463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46327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96F1C-09BE-07A8-09BC-9623CDD0E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307E7F55-E12F-6D99-3D2D-7FD67DCE14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F1FDE9-190C-4D71-0124-B773F7E35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CB4C71C3-E2A4-FB92-92F2-D8F37A4032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370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E47ED-DCB6-AA8D-DAE3-E5CDC34C8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58A39691-BD08-DDE1-7DB5-41203C267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7FB74AB6-4485-142F-2F0A-F08A600C9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2CB443C8-14A1-5E41-A48C-4C4DCEAC6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26563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B8346-0737-BDCC-5CE1-69527DAAD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191BD3FE-1F06-4C60-C330-37A54154EC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3FCBFBAD-FB73-5F8C-B311-9FD1C0D8D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20137A4E-2234-4D22-3748-6F40835425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40435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8F56B-CBDC-1F5C-24DD-F44C874EC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04045E5F-FA82-EDCD-8B08-C8901160FB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5389C33D-BCFB-795F-9724-7477DE51D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0D9D54E8-7941-8CC6-6828-877038F6C7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41493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E67BD-4CB3-FF85-E9A5-D374BA0A8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47A78654-FF09-6466-4598-4BB0F4473B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E6F6412B-A85B-A737-1DDC-8F1D7DF35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84A407C3-0161-2723-6CFB-61C3DE4BDC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87092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4D7AF-6230-7D79-4322-ABF641F41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9E96A3B2-76CE-71FF-D22D-963D2D8F42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072050D5-CDAD-9826-F520-79B793368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E89C4033-F76C-6FFF-BEE2-D8C39B6A27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18720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287C2-5D52-CCE6-B14B-FDB8EEA70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B07E9740-BFE0-7A2E-5794-595A6A6D67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5387D717-A367-6BB5-14B2-64CB93434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4FD789F6-2EBA-97C9-123E-0C9457EA2A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93950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59F86-32FC-0E7A-31EC-1F811024D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4385244F-4D46-6C9A-229C-82FC2D0656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01E032C-CFD8-9D7B-DB73-C7E66814F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1ED29A34-14E1-6EB3-5B4D-D083131B4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9287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66E4C-594A-CDD9-DD63-52965FCF6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4C4C6266-D424-FDEB-C67E-A53FA4AE99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44370D2C-7B9B-8C0C-095B-CAB400C5B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D2A65557-EA3E-19A3-411E-8BAFCF5C6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44477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FD1C7-56C8-E595-E5A6-839A8E6CC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E8C16995-AC22-EC88-FCFB-71948C900B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E91EFF35-FEB4-0875-2A36-E77FA3041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D7A66861-E178-B984-2D45-C8DE61F969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99442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5E685-6FDC-842F-F557-EF772CB9F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7CC8F672-3149-05B7-D6E8-1AF6382FD7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FFC5074-F333-0E67-5044-19DB687FD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3273A73C-F229-E49E-B036-444E1EC68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90525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E7831-469A-F8B6-756F-CD70CD648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48FE3C8-607E-B727-43D4-5D1E7EEF0B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AA7CB403-128A-2778-23F8-CFFBF02B1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B00D47EB-55A3-EE12-8B2F-C973282AAF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48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52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49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5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78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53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20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6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7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80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52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4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302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548639"/>
            <a:ext cx="10993549" cy="2732443"/>
          </a:xfrm>
        </p:spPr>
        <p:txBody>
          <a:bodyPr>
            <a:normAutofit fontScale="90000"/>
          </a:bodyPr>
          <a:lstStyle/>
          <a:p>
            <a:pPr algn="r"/>
            <a:br>
              <a:rPr lang="en-US" sz="40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br>
              <a:rPr lang="en-US" sz="40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br>
              <a:rPr lang="en-US" sz="40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r>
              <a:rPr lang="en-US" sz="40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Role of ‘Agency for Specialized Monitoring (ASM)’ in Indian Banks</a:t>
            </a:r>
            <a:br>
              <a:rPr lang="en-US" sz="40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br>
              <a:rPr lang="en-US" sz="40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r>
              <a:rPr lang="en-US" sz="3000" b="1" cap="none" dirty="0">
                <a:solidFill>
                  <a:srgbClr val="0070C0"/>
                </a:solidFill>
                <a:latin typeface="Gabriola" panose="04040605051002020D02" pitchFamily="82" charset="0"/>
              </a:rPr>
              <a:t>CMA (Dr.) P. Siva Rama Prasad</a:t>
            </a:r>
            <a:br>
              <a:rPr lang="en-US" sz="3000" b="1" cap="none" dirty="0">
                <a:solidFill>
                  <a:srgbClr val="0070C0"/>
                </a:solidFill>
                <a:latin typeface="Gabriola" panose="04040605051002020D02" pitchFamily="82" charset="0"/>
              </a:rPr>
            </a:br>
            <a:r>
              <a:rPr lang="en-US" sz="2400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M.Com</a:t>
            </a: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., MBA (Finance)., FCMA., FCS., FIIBF., FIII (Life &amp; General)., MAIMA</a:t>
            </a:r>
            <a:b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</a:br>
            <a:endParaRPr lang="en-US" sz="2400" cap="none" dirty="0">
              <a:solidFill>
                <a:schemeClr val="tx1">
                  <a:lumMod val="95000"/>
                  <a:lumOff val="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pic>
        <p:nvPicPr>
          <p:cNvPr id="1026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09F6292D-3A63-01E5-6BA3-6141A6A05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0" y="616744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D1D8524-FECD-4AE3-04F1-8B59CC860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756174-EE2C-0994-DDEF-616D3DDAF7E3}"/>
              </a:ext>
            </a:extLst>
          </p:cNvPr>
          <p:cNvSpPr txBox="1"/>
          <p:nvPr/>
        </p:nvSpPr>
        <p:spPr>
          <a:xfrm>
            <a:off x="1108364" y="1098272"/>
            <a:ext cx="10668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Identify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key issues and submit the report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along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with the suggestions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with regard to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smooth operations of the Company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Additional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verification of evidence of end use of facilities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to company and its utilization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as per the conditions laid down by the lenders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/ consortium of lenders.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10D99755-B5C7-CE1C-BCB8-CF9351A2F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9299EF-9C30-801F-3441-93F61FBFCF8C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128215"/>
      </p:ext>
    </p:extLst>
  </p:cSld>
  <p:clrMapOvr>
    <a:masterClrMapping/>
  </p:clrMapOvr>
  <p:transition spd="slow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1DD7BC3-EE83-8F4E-FF10-3A75CBB0B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C7F54C9-E96E-1111-C6E9-D0C077E245E8}"/>
              </a:ext>
            </a:extLst>
          </p:cNvPr>
          <p:cNvSpPr txBox="1"/>
          <p:nvPr/>
        </p:nvSpPr>
        <p:spPr>
          <a:xfrm>
            <a:off x="1108364" y="1098272"/>
            <a:ext cx="10668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Particulars of the Authorized Signatory of the applicant: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Name: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Designation: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Address: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Phone Number: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Email Address: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5AD6DAD3-AC2A-27B3-BD65-A4BE51EC1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6E9887-B7F5-26A1-2F02-C4181CE9905B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141229"/>
      </p:ext>
    </p:extLst>
  </p:cSld>
  <p:clrMapOvr>
    <a:masterClrMapping/>
  </p:clrMapOvr>
  <p:transition spd="slow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0FA0237-63D6-1383-1228-FE13A5186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4999D4-4943-BCA4-C075-FDE146AC5FBB}"/>
              </a:ext>
            </a:extLst>
          </p:cNvPr>
          <p:cNvSpPr txBox="1"/>
          <p:nvPr/>
        </p:nvSpPr>
        <p:spPr>
          <a:xfrm>
            <a:off x="1108364" y="109827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Details of fee deposited by the firm / company:</a:t>
            </a:r>
          </a:p>
          <a:p>
            <a:pPr marL="571500" marR="0" lvl="0" indent="-5715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Application Fee: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Name of the bank: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Payment Particulars: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Amount ₹: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571500" marR="0" lvl="0" indent="-5715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 startAt="2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Enrolment Fee: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Name of the bank: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Payment Particulars: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Amount ₹ :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8F4BBB0F-3D64-5AA0-8D6E-D9FB68976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4C0D04-4B92-30B4-D606-CF775A8BFD81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299184"/>
      </p:ext>
    </p:extLst>
  </p:cSld>
  <p:clrMapOvr>
    <a:masterClrMapping/>
  </p:clrMapOvr>
  <p:transition spd="slow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3D63AC9-9726-5610-9E00-5B88C437B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3ECD1A3-59CC-14A8-5195-75C0ABDDE9C2}"/>
              </a:ext>
            </a:extLst>
          </p:cNvPr>
          <p:cNvSpPr txBox="1"/>
          <p:nvPr/>
        </p:nvSpPr>
        <p:spPr>
          <a:xfrm>
            <a:off x="1108364" y="1098272"/>
            <a:ext cx="10668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B. Declaration as given below: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58010BD1-8029-FEDE-0510-971DA026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23AA6B-E4A1-4E49-3AA9-5F662F3C2A72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E1D5B4-81BB-E56E-B392-75960E52B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656496"/>
              </p:ext>
            </p:extLst>
          </p:nvPr>
        </p:nvGraphicFramePr>
        <p:xfrm>
          <a:off x="936813" y="1625548"/>
          <a:ext cx="11081016" cy="5096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5645">
                  <a:extLst>
                    <a:ext uri="{9D8B030D-6E8A-4147-A177-3AD203B41FA5}">
                      <a16:colId xmlns:a16="http://schemas.microsoft.com/office/drawing/2014/main" val="3239951291"/>
                    </a:ext>
                  </a:extLst>
                </a:gridCol>
                <a:gridCol w="7455564">
                  <a:extLst>
                    <a:ext uri="{9D8B030D-6E8A-4147-A177-3AD203B41FA5}">
                      <a16:colId xmlns:a16="http://schemas.microsoft.com/office/drawing/2014/main" val="2855588385"/>
                    </a:ext>
                  </a:extLst>
                </a:gridCol>
                <a:gridCol w="2499807">
                  <a:extLst>
                    <a:ext uri="{9D8B030D-6E8A-4147-A177-3AD203B41FA5}">
                      <a16:colId xmlns:a16="http://schemas.microsoft.com/office/drawing/2014/main" val="4132749762"/>
                    </a:ext>
                  </a:extLst>
                </a:gridCol>
              </a:tblGrid>
              <a:tr h="485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</a:rPr>
                        <a:t>Sr. No.</a:t>
                      </a:r>
                      <a:endParaRPr lang="en-IN" sz="32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>
                          <a:effectLst/>
                          <a:latin typeface="Gabriola" panose="04040605051002020D02" pitchFamily="82" charset="0"/>
                        </a:rPr>
                        <a:t>Criteria</a:t>
                      </a:r>
                      <a:endParaRPr lang="en-IN" sz="3200" kern="1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>
                          <a:effectLst/>
                          <a:latin typeface="Gabriola" panose="04040605051002020D02" pitchFamily="82" charset="0"/>
                        </a:rPr>
                        <a:t>Yes/No</a:t>
                      </a:r>
                      <a:endParaRPr lang="en-IN" sz="3200" kern="1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7106827"/>
                  </a:ext>
                </a:extLst>
              </a:tr>
              <a:tr h="15680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</a:rPr>
                        <a:t>1</a:t>
                      </a:r>
                      <a:endParaRPr lang="en-IN" sz="32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</a:rPr>
                        <a:t>Whether the applicant has been empanelled as ASM in any Bank / Financial Institutions. </a:t>
                      </a:r>
                      <a:r>
                        <a:rPr lang="en-IN" sz="3200" b="1" kern="100" dirty="0">
                          <a:effectLst/>
                          <a:latin typeface="Gabriola" panose="04040605051002020D02" pitchFamily="82" charset="0"/>
                        </a:rPr>
                        <a:t>If yes</a:t>
                      </a: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</a:rPr>
                        <a:t>, name of the Bank and details of the assignment undertaken along with latest supporting documents</a:t>
                      </a:r>
                      <a:endParaRPr lang="en-IN" sz="32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>
                          <a:effectLst/>
                          <a:latin typeface="Gabriola" panose="04040605051002020D02" pitchFamily="82" charset="0"/>
                        </a:rPr>
                        <a:t> </a:t>
                      </a:r>
                      <a:endParaRPr lang="en-IN" sz="3200" kern="1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7715690"/>
                  </a:ext>
                </a:extLst>
              </a:tr>
              <a:tr h="508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>
                          <a:effectLst/>
                          <a:latin typeface="Gabriola" panose="04040605051002020D02" pitchFamily="82" charset="0"/>
                        </a:rPr>
                        <a:t>2</a:t>
                      </a:r>
                      <a:endParaRPr lang="en-IN" sz="3200" kern="1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</a:rPr>
                        <a:t>Has the Applicant been </a:t>
                      </a:r>
                      <a:r>
                        <a:rPr lang="en-IN" sz="3200" b="1" kern="100" dirty="0">
                          <a:effectLst/>
                          <a:latin typeface="Gabriola" panose="04040605051002020D02" pitchFamily="82" charset="0"/>
                        </a:rPr>
                        <a:t>barred / de-empanelled</a:t>
                      </a: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</a:rPr>
                        <a:t> by any Bank.</a:t>
                      </a:r>
                      <a:endParaRPr lang="en-IN" sz="32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</a:rPr>
                        <a:t> </a:t>
                      </a:r>
                      <a:endParaRPr lang="en-IN" sz="32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3349896"/>
                  </a:ext>
                </a:extLst>
              </a:tr>
              <a:tr h="1559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</a:rPr>
                        <a:t>3</a:t>
                      </a:r>
                      <a:endParaRPr lang="en-IN" sz="32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</a:rPr>
                        <a:t>If the answer to 2 is yes, mention the </a:t>
                      </a:r>
                      <a:r>
                        <a:rPr lang="en-IN" sz="3200" b="1" kern="100" dirty="0">
                          <a:effectLst/>
                          <a:latin typeface="Gabriola" panose="04040605051002020D02" pitchFamily="82" charset="0"/>
                        </a:rPr>
                        <a:t>Name of the Bank/s and its Branch</a:t>
                      </a: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</a:rPr>
                        <a:t>, which has de-empanelled. Does the bar subsist as on the date of Application?</a:t>
                      </a:r>
                      <a:endParaRPr lang="en-IN" sz="32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</a:rPr>
                        <a:t> </a:t>
                      </a:r>
                      <a:endParaRPr lang="en-IN" sz="32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7286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544936"/>
      </p:ext>
    </p:extLst>
  </p:cSld>
  <p:clrMapOvr>
    <a:masterClrMapping/>
  </p:clrMapOvr>
  <p:transition spd="slow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C6341D6-9871-F9DA-1F56-C90645B3A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3D7E2E-F2A4-9033-9604-1A2456224493}"/>
              </a:ext>
            </a:extLst>
          </p:cNvPr>
          <p:cNvSpPr txBox="1"/>
          <p:nvPr/>
        </p:nvSpPr>
        <p:spPr>
          <a:xfrm>
            <a:off x="1108364" y="1098272"/>
            <a:ext cx="10668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Experience of Applicant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Applicant shall summarize the details of similar assignments undertaken in the following format: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0641066B-4481-786B-7403-BD9A0446C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16ACB5-47F9-EBF3-CDBF-3BDA8590A440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A9F81A3-FD1C-66AD-D941-D4909ADC2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200778"/>
              </p:ext>
            </p:extLst>
          </p:nvPr>
        </p:nvGraphicFramePr>
        <p:xfrm>
          <a:off x="1233714" y="3355879"/>
          <a:ext cx="10668000" cy="3158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41975155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46026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8590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206095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4462231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3997094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85157"/>
                    </a:ext>
                  </a:extLst>
                </a:gridCol>
              </a:tblGrid>
              <a:tr h="1806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700" kern="100" dirty="0">
                          <a:effectLst/>
                          <a:latin typeface="Gabriola" panose="04040605051002020D02" pitchFamily="82" charset="0"/>
                        </a:rPr>
                        <a:t>S. No.</a:t>
                      </a:r>
                      <a:endParaRPr lang="en-IN" sz="27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700" kern="100" dirty="0">
                          <a:effectLst/>
                          <a:latin typeface="Gabriola" panose="04040605051002020D02" pitchFamily="82" charset="0"/>
                        </a:rPr>
                        <a:t>Name of Client</a:t>
                      </a:r>
                      <a:endParaRPr lang="en-IN" sz="27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700" kern="100" dirty="0">
                          <a:effectLst/>
                          <a:latin typeface="Gabriola" panose="04040605051002020D02" pitchFamily="82" charset="0"/>
                        </a:rPr>
                        <a:t>Title of Assignment</a:t>
                      </a:r>
                      <a:endParaRPr lang="en-IN" sz="27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700" kern="100">
                          <a:effectLst/>
                          <a:latin typeface="Gabriola" panose="04040605051002020D02" pitchFamily="82" charset="0"/>
                        </a:rPr>
                        <a:t>Names of Experts Handling the Assignment</a:t>
                      </a:r>
                      <a:endParaRPr lang="en-IN" sz="2700" kern="1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700" kern="100">
                          <a:effectLst/>
                          <a:latin typeface="Gabriola" panose="04040605051002020D02" pitchFamily="82" charset="0"/>
                        </a:rPr>
                        <a:t>Name of the Industry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700" kern="100">
                          <a:effectLst/>
                          <a:latin typeface="Gabriola" panose="04040605051002020D02" pitchFamily="82" charset="0"/>
                        </a:rPr>
                        <a:t>(A brief summary of the Project)</a:t>
                      </a:r>
                      <a:endParaRPr lang="en-IN" sz="2700" kern="1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700" kern="100">
                          <a:effectLst/>
                          <a:latin typeface="Gabriola" panose="04040605051002020D02" pitchFamily="82" charset="0"/>
                        </a:rPr>
                        <a:t>Date From:</a:t>
                      </a:r>
                      <a:endParaRPr lang="en-IN" sz="2700" kern="1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700" kern="100">
                          <a:effectLst/>
                          <a:latin typeface="Gabriola" panose="04040605051002020D02" pitchFamily="82" charset="0"/>
                        </a:rPr>
                        <a:t>Date To:</a:t>
                      </a:r>
                      <a:endParaRPr lang="en-IN" sz="2700" kern="1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1316431"/>
                  </a:ext>
                </a:extLst>
              </a:tr>
              <a:tr h="383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700" kern="100" dirty="0">
                          <a:effectLst/>
                          <a:latin typeface="Gabriola" panose="04040605051002020D02" pitchFamily="82" charset="0"/>
                        </a:rPr>
                        <a:t> </a:t>
                      </a:r>
                      <a:endParaRPr lang="en-IN" sz="27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700" kern="100" dirty="0">
                          <a:effectLst/>
                          <a:latin typeface="Gabriola" panose="04040605051002020D02" pitchFamily="82" charset="0"/>
                        </a:rPr>
                        <a:t> </a:t>
                      </a:r>
                      <a:endParaRPr lang="en-IN" sz="27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700" kern="100" dirty="0">
                          <a:effectLst/>
                          <a:latin typeface="Gabriola" panose="04040605051002020D02" pitchFamily="82" charset="0"/>
                        </a:rPr>
                        <a:t> </a:t>
                      </a:r>
                      <a:endParaRPr lang="en-IN" sz="27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700" kern="100" dirty="0">
                          <a:effectLst/>
                          <a:latin typeface="Gabriola" panose="04040605051002020D02" pitchFamily="82" charset="0"/>
                        </a:rPr>
                        <a:t> </a:t>
                      </a:r>
                      <a:endParaRPr lang="en-IN" sz="27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700" kern="100" dirty="0">
                          <a:effectLst/>
                          <a:latin typeface="Gabriola" panose="04040605051002020D02" pitchFamily="82" charset="0"/>
                        </a:rPr>
                        <a:t> </a:t>
                      </a:r>
                      <a:endParaRPr lang="en-IN" sz="27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700" kern="100" dirty="0">
                          <a:effectLst/>
                          <a:latin typeface="Gabriola" panose="04040605051002020D02" pitchFamily="82" charset="0"/>
                        </a:rPr>
                        <a:t> </a:t>
                      </a:r>
                      <a:endParaRPr lang="en-IN" sz="27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700" kern="100" dirty="0">
                          <a:effectLst/>
                          <a:latin typeface="Gabriola" panose="04040605051002020D02" pitchFamily="82" charset="0"/>
                        </a:rPr>
                        <a:t> </a:t>
                      </a:r>
                      <a:endParaRPr lang="en-IN" sz="27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4042090"/>
                  </a:ext>
                </a:extLst>
              </a:tr>
              <a:tr h="383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</a:rPr>
                        <a:t> </a:t>
                      </a:r>
                      <a:endParaRPr lang="en-IN" sz="32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</a:rPr>
                        <a:t> </a:t>
                      </a:r>
                      <a:endParaRPr lang="en-IN" sz="32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</a:rPr>
                        <a:t> </a:t>
                      </a:r>
                      <a:endParaRPr lang="en-IN" sz="32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</a:rPr>
                        <a:t> </a:t>
                      </a:r>
                      <a:endParaRPr lang="en-IN" sz="32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</a:rPr>
                        <a:t> </a:t>
                      </a:r>
                      <a:endParaRPr lang="en-IN" sz="32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</a:rPr>
                        <a:t> </a:t>
                      </a:r>
                      <a:endParaRPr lang="en-IN" sz="32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</a:rPr>
                        <a:t> </a:t>
                      </a:r>
                      <a:endParaRPr lang="en-IN" sz="32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4212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992030"/>
      </p:ext>
    </p:extLst>
  </p:cSld>
  <p:clrMapOvr>
    <a:masterClrMapping/>
  </p:clrMapOvr>
  <p:transition spd="slow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8428216-8880-0BFF-9CD3-D5A2C4C31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D6B96C-B39C-098A-2DB0-45F8837023EB}"/>
              </a:ext>
            </a:extLst>
          </p:cNvPr>
          <p:cNvSpPr txBox="1"/>
          <p:nvPr/>
        </p:nvSpPr>
        <p:spPr>
          <a:xfrm>
            <a:off x="1108364" y="1098272"/>
            <a:ext cx="10668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Summary of information on the Partners / Directors of the applicant Firm / Company :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5C2BB158-34DA-2F82-6EE4-C058EF82D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84C6-4066-F380-6C31-2A2A22AF49BF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5E92D6-7D0C-385C-BDE8-718631365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200484"/>
              </p:ext>
            </p:extLst>
          </p:nvPr>
        </p:nvGraphicFramePr>
        <p:xfrm>
          <a:off x="1640112" y="2540000"/>
          <a:ext cx="10136250" cy="3323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5964">
                  <a:extLst>
                    <a:ext uri="{9D8B030D-6E8A-4147-A177-3AD203B41FA5}">
                      <a16:colId xmlns:a16="http://schemas.microsoft.com/office/drawing/2014/main" val="1883071836"/>
                    </a:ext>
                  </a:extLst>
                </a:gridCol>
                <a:gridCol w="1797416">
                  <a:extLst>
                    <a:ext uri="{9D8B030D-6E8A-4147-A177-3AD203B41FA5}">
                      <a16:colId xmlns:a16="http://schemas.microsoft.com/office/drawing/2014/main" val="174556868"/>
                    </a:ext>
                  </a:extLst>
                </a:gridCol>
                <a:gridCol w="1797416">
                  <a:extLst>
                    <a:ext uri="{9D8B030D-6E8A-4147-A177-3AD203B41FA5}">
                      <a16:colId xmlns:a16="http://schemas.microsoft.com/office/drawing/2014/main" val="4229529393"/>
                    </a:ext>
                  </a:extLst>
                </a:gridCol>
                <a:gridCol w="1836704">
                  <a:extLst>
                    <a:ext uri="{9D8B030D-6E8A-4147-A177-3AD203B41FA5}">
                      <a16:colId xmlns:a16="http://schemas.microsoft.com/office/drawing/2014/main" val="3390594953"/>
                    </a:ext>
                  </a:extLst>
                </a:gridCol>
                <a:gridCol w="1689375">
                  <a:extLst>
                    <a:ext uri="{9D8B030D-6E8A-4147-A177-3AD203B41FA5}">
                      <a16:colId xmlns:a16="http://schemas.microsoft.com/office/drawing/2014/main" val="3128211781"/>
                    </a:ext>
                  </a:extLst>
                </a:gridCol>
                <a:gridCol w="1689375">
                  <a:extLst>
                    <a:ext uri="{9D8B030D-6E8A-4147-A177-3AD203B41FA5}">
                      <a16:colId xmlns:a16="http://schemas.microsoft.com/office/drawing/2014/main" val="2402771383"/>
                    </a:ext>
                  </a:extLst>
                </a:gridCol>
              </a:tblGrid>
              <a:tr h="2234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</a:rPr>
                        <a:t>S. No.</a:t>
                      </a:r>
                      <a:endParaRPr lang="en-IN" sz="32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</a:rPr>
                        <a:t>Name of Partners / Directors</a:t>
                      </a:r>
                      <a:endParaRPr lang="en-IN" sz="32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>
                          <a:effectLst/>
                          <a:latin typeface="Gabriola" panose="04040605051002020D02" pitchFamily="82" charset="0"/>
                        </a:rPr>
                        <a:t>Designation</a:t>
                      </a:r>
                      <a:endParaRPr lang="en-IN" sz="3200" kern="1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>
                          <a:effectLst/>
                          <a:latin typeface="Gabriola" panose="04040605051002020D02" pitchFamily="82" charset="0"/>
                        </a:rPr>
                        <a:t>Educational Qualification</a:t>
                      </a:r>
                      <a:endParaRPr lang="en-IN" sz="3200" kern="1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>
                          <a:effectLst/>
                          <a:latin typeface="Gabriola" panose="04040605051002020D02" pitchFamily="82" charset="0"/>
                        </a:rPr>
                        <a:t>No. of Years of relevant Project Experience</a:t>
                      </a:r>
                      <a:endParaRPr lang="en-IN" sz="3200" kern="1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>
                          <a:effectLst/>
                          <a:latin typeface="Gabriola" panose="04040605051002020D02" pitchFamily="82" charset="0"/>
                        </a:rPr>
                        <a:t>Sector of Expertise</a:t>
                      </a:r>
                      <a:endParaRPr lang="en-IN" sz="3200" kern="1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9904698"/>
                  </a:ext>
                </a:extLst>
              </a:tr>
              <a:tr h="1088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>
                          <a:effectLst/>
                          <a:latin typeface="Gabriola" panose="04040605051002020D02" pitchFamily="82" charset="0"/>
                        </a:rPr>
                        <a:t> </a:t>
                      </a:r>
                      <a:endParaRPr lang="en-IN" sz="3200" kern="1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</a:rPr>
                        <a:t> </a:t>
                      </a:r>
                      <a:endParaRPr lang="en-IN" sz="32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</a:rPr>
                        <a:t> </a:t>
                      </a:r>
                      <a:endParaRPr lang="en-IN" sz="32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</a:rPr>
                        <a:t> </a:t>
                      </a:r>
                      <a:endParaRPr lang="en-IN" sz="32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</a:rPr>
                        <a:t> </a:t>
                      </a:r>
                      <a:endParaRPr lang="en-IN" sz="32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3200" kern="100" dirty="0">
                          <a:effectLst/>
                          <a:latin typeface="Gabriola" panose="04040605051002020D02" pitchFamily="82" charset="0"/>
                        </a:rPr>
                        <a:t> </a:t>
                      </a:r>
                      <a:endParaRPr lang="en-IN" sz="32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4626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577505"/>
      </p:ext>
    </p:extLst>
  </p:cSld>
  <p:clrMapOvr>
    <a:masterClrMapping/>
  </p:clrMapOvr>
  <p:transition spd="slow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18310D4-73C1-E952-7649-0BE0611D4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B95168-4D5C-61A6-1D59-774724589257}"/>
              </a:ext>
            </a:extLst>
          </p:cNvPr>
          <p:cNvSpPr txBox="1"/>
          <p:nvPr/>
        </p:nvSpPr>
        <p:spPr>
          <a:xfrm>
            <a:off x="1108364" y="1098272"/>
            <a:ext cx="10668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Details of the applicant’s proposed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methodology / approach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for providing services to the Bank with specific reference to the scope of work: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Details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sector specific specialization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if any: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9120A9FD-236B-89C9-889B-4BCA594F8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CB919C-B6F2-06F4-E4EF-D679394654F0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800754"/>
      </p:ext>
    </p:extLst>
  </p:cSld>
  <p:clrMapOvr>
    <a:masterClrMapping/>
  </p:clrMapOvr>
  <p:transition spd="slow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8425E6A-E827-5B3B-C3CC-9203D9A95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E3E63F-151F-2F8E-D5BF-9B59FD7B24C6}"/>
              </a:ext>
            </a:extLst>
          </p:cNvPr>
          <p:cNvSpPr txBox="1"/>
          <p:nvPr/>
        </p:nvSpPr>
        <p:spPr>
          <a:xfrm>
            <a:off x="1108364" y="1098272"/>
            <a:ext cx="10668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D. Others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 / We pledge to follow all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professional ethics and maintain complete confidentiality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in dealing with the information provided to me / us by the Bank during our discharge of duties as ASM. I / We pledge to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abide by the rules set forth by the Bank/IBA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regarding empanelment / appointment of ASMs, failing which the Bank / IBA reserves an absolute right to terminate my/our empanelment.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 / We hereby undertake that all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pre-requisites prescribed by the Bank / IBA for empanelment as ASM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are satisfied by me/us and that all the information submitted by me / us is correct. I / we, further confirm that all the necessary supporting documents are enclosed with the application.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B7F1784D-8C2F-CBFB-0199-13DA20465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87356B-987F-0EB2-8F7D-16B9788996F1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467342"/>
      </p:ext>
    </p:extLst>
  </p:cSld>
  <p:clrMapOvr>
    <a:masterClrMapping/>
  </p:clrMapOvr>
  <p:transition spd="slow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99A5E80-0679-DE6F-2785-2D5E43D78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5C5D2A-4785-21BB-73AB-6A48A451EEAA}"/>
              </a:ext>
            </a:extLst>
          </p:cNvPr>
          <p:cNvSpPr txBox="1"/>
          <p:nvPr/>
        </p:nvSpPr>
        <p:spPr>
          <a:xfrm>
            <a:off x="1108364" y="109827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 case of there being any conflict of interest regarding manpower,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infrastructure or competence in the assignment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being offered to me / us, I / we undertake to declare such conflict of interest beforehand.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 declare that there are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no criminal cases pending against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me / us and I / we are not convicted in any criminal case.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 declare that I / we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have not been de-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empanelled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by any bank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/ financial institution.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537FC8FA-44CB-8CE2-4AC5-4C6F0837E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37BA14-7253-8D13-D3DA-37BD328AD85A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289439"/>
      </p:ext>
    </p:extLst>
  </p:cSld>
  <p:clrMapOvr>
    <a:masterClrMapping/>
  </p:clrMapOvr>
  <p:transition spd="slow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5131EB6-CDDA-37B2-453D-FA4592BEB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85A8698-D9D8-7A58-A8A5-DD534B12AFFB}"/>
              </a:ext>
            </a:extLst>
          </p:cNvPr>
          <p:cNvSpPr txBox="1"/>
          <p:nvPr/>
        </p:nvSpPr>
        <p:spPr>
          <a:xfrm>
            <a:off x="1108364" y="109827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 / We also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pledge to ensure submission of the report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in accordance with the requirement of the Bank and hereby give an undertaking that all the contents of the report so submitted shall be authentic.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 accept that the Bank shall be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within its right to initiate suitable action against me / us in the event of any professional misconduct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/ negligence etc. as envisaged in the Professional Code of Ethics, while handling the matter entrusted to me / us, including filing of a complaint with Institute of Chartered Accountants / Cost Accountants / Institute of Engineers etc. The decision of the Bank / IBA shall be final and binding to me / us.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EFBF5DB4-357A-FE4F-8B89-14F05B5F3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DEE44-019B-C5EE-3FB8-084E623575E3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197123"/>
      </p:ext>
    </p:extLst>
  </p:cSld>
  <p:clrMapOvr>
    <a:masterClrMapping/>
  </p:clrMapOvr>
  <p:transition spd="slow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EEB6C03-5C72-FD51-8E57-06A884939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BB7FA1-FC21-FAFC-71AD-D7AD633CB929}"/>
              </a:ext>
            </a:extLst>
          </p:cNvPr>
          <p:cNvSpPr txBox="1"/>
          <p:nvPr/>
        </p:nvSpPr>
        <p:spPr>
          <a:xfrm>
            <a:off x="1108364" y="1098272"/>
            <a:ext cx="10668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 / We shall before accept any ASM assignment undertake to give specific declaration that I / We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have not been associated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with the firm / company in the past for loan syndication / LIE / TEV / Statutory Audit / Consultancy in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last five years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I / We also undertake not to engage with the firm / company in any capacity during the course of ASM assignment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AFEE6DFD-4F32-A0F3-3FDE-EB818A98E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C94581-B335-DB1C-6FD7-4F8657E62599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05381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3C77BE4-9448-100C-BF4E-95EAF5755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E109543-CA7B-CDF3-72B1-8C722C11D08D}"/>
              </a:ext>
            </a:extLst>
          </p:cNvPr>
          <p:cNvSpPr txBox="1"/>
          <p:nvPr/>
        </p:nvSpPr>
        <p:spPr>
          <a:xfrm>
            <a:off x="1108364" y="1098272"/>
            <a:ext cx="10668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Inspection / verification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stock / book debts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and submission of monthly report (or as stipulated by lenders) about the inventory receivables position of the company including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slow moving inventory if any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to arrive at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correct drawing power to the company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E09A3164-7AE6-0430-B31A-80E7A772C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DDF6FB-D471-81CA-B717-FA4154C35DEB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916534"/>
      </p:ext>
    </p:extLst>
  </p:cSld>
  <p:clrMapOvr>
    <a:masterClrMapping/>
  </p:clrMapOvr>
  <p:transition spd="slow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592598B-A862-183B-AD3C-D32B0F23C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B0F1A2-2EEB-0E81-9B3E-9F738DCDFF2A}"/>
              </a:ext>
            </a:extLst>
          </p:cNvPr>
          <p:cNvSpPr txBox="1"/>
          <p:nvPr/>
        </p:nvSpPr>
        <p:spPr>
          <a:xfrm>
            <a:off x="1108364" y="1098272"/>
            <a:ext cx="10668000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Appendix-2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A8CF5577-A278-EC7D-F1C4-2C86C012D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50721D-5912-7114-F76B-15A7A9A6C6AF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481947"/>
      </p:ext>
    </p:extLst>
  </p:cSld>
  <p:clrMapOvr>
    <a:masterClrMapping/>
  </p:clrMapOvr>
  <p:transition spd="slow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F7DE760-3D2C-BE7B-E24A-0A53EC3D9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B24795-5400-FFEF-3233-AD234DF85978}"/>
              </a:ext>
            </a:extLst>
          </p:cNvPr>
          <p:cNvSpPr txBox="1"/>
          <p:nvPr/>
        </p:nvSpPr>
        <p:spPr>
          <a:xfrm>
            <a:off x="1108364" y="1098272"/>
            <a:ext cx="10668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Detailed Curriculum Vitae of each of the key professional / expert to be provided as per format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2539F35D-88CD-C367-F23E-0B75612A2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3BEDB0-6A1F-07FB-8D4E-10040766B126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029015"/>
      </p:ext>
    </p:extLst>
  </p:cSld>
  <p:clrMapOvr>
    <a:masterClrMapping/>
  </p:clrMapOvr>
  <p:transition spd="slow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9DCEEE9-9235-BD9E-7059-14591FE1F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C26A5D-B4D6-765B-8EEC-89D57AC42ACA}"/>
              </a:ext>
            </a:extLst>
          </p:cNvPr>
          <p:cNvSpPr txBox="1"/>
          <p:nvPr/>
        </p:nvSpPr>
        <p:spPr>
          <a:xfrm>
            <a:off x="1108364" y="1098272"/>
            <a:ext cx="10668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Curriculum Vitae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39CCFF18-40E7-DA03-B66C-F7123C517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337894-2898-E508-BCF0-D9FD056FED50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450814"/>
      </p:ext>
    </p:extLst>
  </p:cSld>
  <p:clrMapOvr>
    <a:masterClrMapping/>
  </p:clrMapOvr>
  <p:transition spd="slow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0C6C00A-8683-0B0D-2D40-FC2D4D43B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FD2EEB-45F5-2B6F-2123-351E4A7E38BF}"/>
              </a:ext>
            </a:extLst>
          </p:cNvPr>
          <p:cNvSpPr txBox="1"/>
          <p:nvPr/>
        </p:nvSpPr>
        <p:spPr>
          <a:xfrm>
            <a:off x="1108364" y="1098272"/>
            <a:ext cx="10668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Name of the expert: [Full name]: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Name of Firm: [Name of firm proposing the staff]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Date of Birth: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Nationality: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Education: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[Indicate college / university and other specialized education of staff member, giving names of institutions, degrees obtained, and dates of obtainment]: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Membership of Professional Associations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D43C4158-DD55-22DD-209F-15C442068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DAA24F-5B21-AA15-D0E7-E358B58AA02D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239245"/>
      </p:ext>
    </p:extLst>
  </p:cSld>
  <p:clrMapOvr>
    <a:masterClrMapping/>
  </p:clrMapOvr>
  <p:transition spd="slow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3FDC2B8-2C50-242A-E507-B8D867479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9B81C8-FE10-A5D7-2F84-300EA60145DC}"/>
              </a:ext>
            </a:extLst>
          </p:cNvPr>
          <p:cNvSpPr txBox="1"/>
          <p:nvPr/>
        </p:nvSpPr>
        <p:spPr>
          <a:xfrm>
            <a:off x="1108364" y="109827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Other Training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Languages [For each language indicate proficiency: good, fair, or poor in speaking, reading, and writing]: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Employment Record: [Starting with present position, list in reverse order every employment held by staff member since graduation, giving for each employment (see format here below)</a:t>
            </a:r>
          </a:p>
          <a:p>
            <a:pPr marL="971550" lvl="1" indent="-514350" algn="just">
              <a:buFont typeface="+mj-lt"/>
              <a:buAutoNum type="alphaLcParenR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Dates of employment,</a:t>
            </a:r>
          </a:p>
          <a:p>
            <a:pPr marL="971550" lvl="1" indent="-514350" algn="just">
              <a:buFont typeface="+mj-lt"/>
              <a:buAutoNum type="alphaLcParenR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Name of employing organization,</a:t>
            </a:r>
          </a:p>
          <a:p>
            <a:pPr marL="971550" lvl="1" indent="-514350" algn="just">
              <a:buFont typeface="+mj-lt"/>
              <a:buAutoNum type="alphaLcParenR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Positions held: From [Year]: To [Year]: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7B8C83A3-33B3-93D7-0690-D6BA6108F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B56FD1-9B43-21D0-E748-94F22D47C392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675290"/>
      </p:ext>
    </p:extLst>
  </p:cSld>
  <p:clrMapOvr>
    <a:masterClrMapping/>
  </p:clrMapOvr>
  <p:transition spd="slow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5E68E4E-DF91-F57B-F569-219E3A4CE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EEAEB1-F6BD-E108-7B4E-EA987D94C2FD}"/>
              </a:ext>
            </a:extLst>
          </p:cNvPr>
          <p:cNvSpPr txBox="1"/>
          <p:nvPr/>
        </p:nvSpPr>
        <p:spPr>
          <a:xfrm>
            <a:off x="1108364" y="1098272"/>
            <a:ext cx="10668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Work Undertaken to Illustrate Capability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[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Detail the assignment handled as per format below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]</a:t>
            </a:r>
          </a:p>
          <a:p>
            <a:pPr marL="971550" lvl="1" indent="-514350" algn="just">
              <a:buFont typeface="+mj-lt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Name of Assignment / job or project:</a:t>
            </a:r>
          </a:p>
          <a:p>
            <a:pPr marL="971550" lvl="1" indent="-514350" algn="just">
              <a:buFont typeface="+mj-lt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Year:</a:t>
            </a:r>
          </a:p>
          <a:p>
            <a:pPr marL="971550" lvl="1" indent="-514350" algn="just">
              <a:buFont typeface="+mj-lt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Location:</a:t>
            </a:r>
          </a:p>
          <a:p>
            <a:pPr marL="971550" lvl="1" indent="-514350" algn="just">
              <a:buFont typeface="+mj-lt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Organization:</a:t>
            </a:r>
          </a:p>
          <a:p>
            <a:pPr marL="971550" lvl="1" indent="-514350" algn="just">
              <a:buFont typeface="+mj-lt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Main project features:</a:t>
            </a:r>
          </a:p>
          <a:p>
            <a:pPr marL="971550" lvl="1" indent="-514350" algn="just">
              <a:buFont typeface="+mj-lt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Positions held:</a:t>
            </a:r>
          </a:p>
          <a:p>
            <a:pPr marL="971550" lvl="1" indent="-514350" algn="just">
              <a:buFont typeface="+mj-lt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Activities performed: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FB492E4F-97B7-E339-7EA8-EDA3F1209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8B5355-C91C-8C86-F040-58DA1322AE11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125623"/>
      </p:ext>
    </p:extLst>
  </p:cSld>
  <p:clrMapOvr>
    <a:masterClrMapping/>
  </p:clrMapOvr>
  <p:transition spd="slow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5F270E9-3AF8-3460-EBB4-71CC2F6B8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2B4D48E-FB79-D0DB-673B-9CC5AF24A095}"/>
              </a:ext>
            </a:extLst>
          </p:cNvPr>
          <p:cNvSpPr txBox="1"/>
          <p:nvPr/>
        </p:nvSpPr>
        <p:spPr>
          <a:xfrm>
            <a:off x="1108364" y="1098272"/>
            <a:ext cx="10668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Sector specific specialization, if any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Certification: I, the undersigned, certify that to the best of my knowledge and belief, this CV correctly describes me, my qualifications, and my experience. I understand that any willful mis-statement described herein may lead to my disqualification or dismissal, if engaged.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CF4CEB57-55CE-E70B-7726-642E3D141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BAC3D6-F730-6DC6-BDA5-6D5DE91E7F2D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723103"/>
      </p:ext>
    </p:extLst>
  </p:cSld>
  <p:clrMapOvr>
    <a:masterClrMapping/>
  </p:clrMapOvr>
  <p:transition spd="slow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6BE2577-BA94-8CB8-FDA1-87546BF0B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AC1866-F264-2CF7-131C-1D771C082302}"/>
              </a:ext>
            </a:extLst>
          </p:cNvPr>
          <p:cNvSpPr txBox="1"/>
          <p:nvPr/>
        </p:nvSpPr>
        <p:spPr>
          <a:xfrm>
            <a:off x="1108364" y="3155676"/>
            <a:ext cx="15003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IBA Letter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2F6001AD-AD07-298E-0FAB-DA298D72D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FA34DD-630E-B584-0565-831FDD05B922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7CF14-188D-B09E-6919-AD8F5B4BE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529" y="865698"/>
            <a:ext cx="3805518" cy="546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1242"/>
      </p:ext>
    </p:extLst>
  </p:cSld>
  <p:clrMapOvr>
    <a:masterClrMapping/>
  </p:clrMapOvr>
  <p:transition spd="slow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B36D7A0-792A-7199-FE60-6066538DF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B5F6C1-AFDD-DFFC-3DEF-25F4C598701F}"/>
              </a:ext>
            </a:extLst>
          </p:cNvPr>
          <p:cNvSpPr txBox="1"/>
          <p:nvPr/>
        </p:nvSpPr>
        <p:spPr>
          <a:xfrm>
            <a:off x="1108364" y="109827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Empanelment of Agencies for Specialized Monitoring (ASMs)-Process Flow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empanelment of Agencies for Special Monitoring (ASMs)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for close monitoring of large credit exposures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was initiated by IBA in June 2019. 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term of the current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empaneled list of ASM auditors is expiring on June 30,  2025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 and the process of Renewal and Fresh empanelment of ASMs for a further period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3 years is being undertaken now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 The process of empanelment will be carried out through a dedicated web-based application,  details of which are as follows.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B32EAA7E-327E-6CAE-0BB0-37DE13C3F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31B0B7-DE9F-C78B-BD73-18F84D0088AD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067186"/>
      </p:ext>
    </p:extLst>
  </p:cSld>
  <p:clrMapOvr>
    <a:masterClrMapping/>
  </p:clrMapOvr>
  <p:transition spd="slow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40430AC-11ED-0F53-1F8D-AD3E28607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949B35-678F-043F-D43A-08D6AB3EC549}"/>
              </a:ext>
            </a:extLst>
          </p:cNvPr>
          <p:cNvSpPr txBox="1"/>
          <p:nvPr/>
        </p:nvSpPr>
        <p:spPr>
          <a:xfrm>
            <a:off x="1108364" y="1098272"/>
            <a:ext cx="1066800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process for selection involves the following steps: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Invitation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for application by IBA.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Submission of application with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supporting documents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by ASMs.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Successful Payment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of stipulated application fees by the ASMs.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Scrutiny of the application and eligibility by the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Working Group constituted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by IBA.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Raising of queries by the Working Group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members and response by applicants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90C31D69-7530-FC6D-E716-0544EBA8A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9DFA34-30BC-31D1-3FC7-FE2086980291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23981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E623E1C-BD3C-9C31-2FE2-3B9CDBD51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DE6905F-7F83-4166-5381-A4E283BD8CE1}"/>
              </a:ext>
            </a:extLst>
          </p:cNvPr>
          <p:cNvSpPr txBox="1"/>
          <p:nvPr/>
        </p:nvSpPr>
        <p:spPr>
          <a:xfrm>
            <a:off x="1108364" y="775544"/>
            <a:ext cx="10668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Submission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reports at regular intervals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(say at quarterly interval or as stipulated by the Member Bank) on :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Temporary / Long Term / unscheduled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closure of manufacture facilities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Any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untoward incident or suspicious business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or unrelated activity.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Non-cooperation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from borrower to provide general information.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4B4D0CBE-73CA-5576-FA36-7D022497D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E93035-3913-8675-D569-8EFC0793F480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655690"/>
      </p:ext>
    </p:extLst>
  </p:cSld>
  <p:clrMapOvr>
    <a:masterClrMapping/>
  </p:clrMapOvr>
  <p:transition spd="slow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473DD17-8C29-B7B8-0A3E-C9CD22F9C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7018C5B-F611-0F7A-5E41-29705A78E43B}"/>
              </a:ext>
            </a:extLst>
          </p:cNvPr>
          <p:cNvSpPr txBox="1"/>
          <p:nvPr/>
        </p:nvSpPr>
        <p:spPr>
          <a:xfrm>
            <a:off x="1108364" y="1098272"/>
            <a:ext cx="1066800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process for selection involves the following steps: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Finalization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of eligible agencies for empanelment.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Payment of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stipulated Empanelment fees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by the ASMs.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Approval of the panel by the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Managing Committee of IBA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Publication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of the approved list of empaneled ASMs.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Sharing of the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approved panel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with member banks.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C03D61C0-B62C-BD1F-9953-372E9F838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27B262-F260-A8B3-A786-7C83CFFC774D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535552"/>
      </p:ext>
    </p:extLst>
  </p:cSld>
  <p:clrMapOvr>
    <a:masterClrMapping/>
  </p:clrMapOvr>
  <p:transition spd="slow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099A555-501F-8AC4-0F64-A8A51393B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0C791D-4E5A-6AA7-6968-E3582A296B46}"/>
              </a:ext>
            </a:extLst>
          </p:cNvPr>
          <p:cNvSpPr txBox="1"/>
          <p:nvPr/>
        </p:nvSpPr>
        <p:spPr>
          <a:xfrm>
            <a:off x="1108364" y="109827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IBA invites applications for empanelment of agencies for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monitoring of loan accounts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Final selection for empanelment will be done by 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Working Group of member banks based on  the eligibility criteria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and documents submitted.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decision of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Working Group shall be final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Empanelment of firms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shall hold good for 3 years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i.e.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up till  30.06.2028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from the date of approval and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utility/efficacy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of their services will be reviewed based on feedback from member banks. 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0111398D-5826-B851-01A8-AC370D078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49CFBA-D2EC-C426-38EF-CD686B924642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915307"/>
      </p:ext>
    </p:extLst>
  </p:cSld>
  <p:clrMapOvr>
    <a:masterClrMapping/>
  </p:clrMapOvr>
  <p:transition spd="slow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573453-EFB3-447D-80A7-DC68DC74E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636104"/>
            <a:ext cx="11029615" cy="609599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ctr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4200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Light" panose="020E0507020206020404" pitchFamily="34" charset="0"/>
            </a:endParaRPr>
          </a:p>
          <a:p>
            <a:pPr marL="0" indent="0" algn="ctr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4200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Light" panose="020E0507020206020404" pitchFamily="34" charset="0"/>
            </a:endParaRPr>
          </a:p>
          <a:p>
            <a:pPr marL="0" indent="0" algn="ctr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8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Light" panose="020E0507020206020404" pitchFamily="34" charset="0"/>
              </a:rPr>
              <a:t>Thank You</a:t>
            </a:r>
          </a:p>
          <a:p>
            <a:pPr marL="0" indent="0" algn="ctr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4200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Light" panose="020E0507020206020404" pitchFamily="34" charset="0"/>
            </a:endParaRPr>
          </a:p>
          <a:p>
            <a:pPr marL="0" indent="0" algn="r">
              <a:buNone/>
            </a:pPr>
            <a:r>
              <a:rPr lang="en-US" sz="3800" b="1" cap="none" dirty="0">
                <a:solidFill>
                  <a:srgbClr val="0070C0"/>
                </a:solidFill>
                <a:latin typeface="Gill Sans MT" panose="020B0502020104020203" pitchFamily="34" charset="0"/>
              </a:rPr>
              <a:t>CMA (Dr.) P. Siva Rama Prasad</a:t>
            </a:r>
          </a:p>
          <a:p>
            <a:pPr marL="0" indent="0" algn="r">
              <a:buNone/>
            </a:pPr>
            <a:r>
              <a:rPr lang="en-US" sz="3800" b="1" cap="none" dirty="0">
                <a:solidFill>
                  <a:srgbClr val="0070C0"/>
                </a:solidFill>
                <a:latin typeface="Gill Sans MT" panose="020B0502020104020203" pitchFamily="34" charset="0"/>
              </a:rPr>
              <a:t>Asst. General Manager (Retd.)</a:t>
            </a:r>
          </a:p>
          <a:p>
            <a:pPr marL="0" indent="0" algn="r">
              <a:buNone/>
            </a:pPr>
            <a:r>
              <a:rPr lang="en-US" sz="3800" b="1" cap="none" dirty="0">
                <a:solidFill>
                  <a:srgbClr val="0070C0"/>
                </a:solidFill>
                <a:latin typeface="Gill Sans MT" panose="020B0502020104020203" pitchFamily="34" charset="0"/>
              </a:rPr>
              <a:t>State Bank of India</a:t>
            </a:r>
          </a:p>
          <a:p>
            <a:pPr marL="0" indent="0" algn="r">
              <a:buNone/>
            </a:pPr>
            <a:r>
              <a:rPr lang="en-US" sz="3800" b="1" cap="none" dirty="0">
                <a:solidFill>
                  <a:srgbClr val="0070C0"/>
                </a:solidFill>
                <a:latin typeface="Gill Sans MT" panose="020B0502020104020203" pitchFamily="34" charset="0"/>
              </a:rPr>
              <a:t>Hyderabad</a:t>
            </a:r>
          </a:p>
          <a:p>
            <a:pPr marL="0" indent="0" algn="r">
              <a:buNone/>
            </a:pPr>
            <a:r>
              <a:rPr lang="en-US" sz="3800" b="1" i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M.Com</a:t>
            </a:r>
            <a:r>
              <a:rPr lang="en-US" sz="3800" b="1" i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., MBA (Finance)., FCMA., FCS., FIIBF., FIII (Life &amp; General)., MAIMA.,</a:t>
            </a: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IN" sz="2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073A90-74E0-7A18-BF16-7F9103B3A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8" y="2447365"/>
            <a:ext cx="4231341" cy="2474260"/>
          </a:xfrm>
          <a:prstGeom prst="rect">
            <a:avLst/>
          </a:prstGeom>
        </p:spPr>
      </p:pic>
      <p:pic>
        <p:nvPicPr>
          <p:cNvPr id="4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1A908B9D-763E-341A-866F-556B16C27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646" y="643638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553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9A38AE0-E86E-44FA-0F44-56FB10FA1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4E6F3F-F140-8AFD-8F78-C37E49FAB310}"/>
              </a:ext>
            </a:extLst>
          </p:cNvPr>
          <p:cNvSpPr txBox="1"/>
          <p:nvPr/>
        </p:nvSpPr>
        <p:spPr>
          <a:xfrm>
            <a:off x="1108364" y="775544"/>
            <a:ext cx="10668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Submission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reports at regular intervals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(say at quarterly interval or as stipulated by the Member Bank) on :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Source of margin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towards working capital / LC / BG.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Quality of Book Debt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their appropriateness,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age wise classification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and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eligible book debts for Drawing Power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7B080B4C-41F5-95CF-3EA3-592A1B20E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4C309-989F-92FF-67D7-841FC10F5164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14245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D8BB901-CD53-10B4-DEA7-0BEB596C1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F91186-B084-63AC-4121-424C24FB7B93}"/>
              </a:ext>
            </a:extLst>
          </p:cNvPr>
          <p:cNvSpPr txBox="1"/>
          <p:nvPr/>
        </p:nvSpPr>
        <p:spPr>
          <a:xfrm>
            <a:off x="1108364" y="109827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Confirmation on availability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adequate insurance for the securities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/ Stocks / Assets with Bank clause noted.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Monitoring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milestones in case of implementation of contracts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against which performance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Bank Guarantees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have been issued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Monitoring of ESCROW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accounts / designated accounts to verify and ensure that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advance payments against guarantees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issued are received in designated accounts.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61987A59-86E0-5BAC-FB88-D9C50F419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00B45E-A662-9382-320C-6DF3BDF3D3FC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93672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49BAB31-CCAA-6570-558A-9B58032D7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391AAF-85AD-1590-BE1C-3965220E6BC0}"/>
              </a:ext>
            </a:extLst>
          </p:cNvPr>
          <p:cNvSpPr txBox="1"/>
          <p:nvPr/>
        </p:nvSpPr>
        <p:spPr>
          <a:xfrm>
            <a:off x="1108364" y="681415"/>
            <a:ext cx="10668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Perform such other services as requested by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lenders and mutually agreed to by the party and lenders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Details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related party Transactions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and comments thereon specifically for arm's length dealing between the related parties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Stock Audit / BG Audit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etc.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B96CD8B8-7882-7404-371F-EC1A4A240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9EAD2C-D170-7518-E92F-3924630DC2CA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10240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C7A0FE2-1E8E-E85B-70EF-3F19698D5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D575D7-89B0-E764-5400-B3CCB83392A2}"/>
              </a:ext>
            </a:extLst>
          </p:cNvPr>
          <p:cNvSpPr txBox="1"/>
          <p:nvPr/>
        </p:nvSpPr>
        <p:spPr>
          <a:xfrm>
            <a:off x="1108364" y="681415"/>
            <a:ext cx="10668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Monitoring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cash flows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(both inflow an outflow)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Validating of securities offered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– highlighting inflation of value of stocks / higher valuation of securities.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AF081349-F8BC-AC34-2039-F4E92E29E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6E06FD-5DBB-796F-2903-EA8B6A372B94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49249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CB7F794-1DC5-0EB0-96AA-24374224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26BEE4-6455-788A-0E44-A9B7662EF8BD}"/>
              </a:ext>
            </a:extLst>
          </p:cNvPr>
          <p:cNvSpPr txBox="1"/>
          <p:nvPr/>
        </p:nvSpPr>
        <p:spPr>
          <a:xfrm>
            <a:off x="1108364" y="1098272"/>
            <a:ext cx="10668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To highlight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diversion of Short-Term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funds for long term uses.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Highlight diversion of funds for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purposes other than stipulated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 sanction.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Any other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services requested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by the Lender(s) / Consortium.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Comments on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Significant differences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 stock statements and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audited balance sheets of the borrowers.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Obtaining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balance confirmation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from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top 5 debtors/creditors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759DAD28-046E-057B-EC7D-7FD452E1E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E33105-EF27-3BE8-3A5C-B6D009CB2D67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64353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70BAB08-0E9B-477C-8370-DB845C7B9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825506-42CB-EC30-8A24-82002B0B2C68}"/>
              </a:ext>
            </a:extLst>
          </p:cNvPr>
          <p:cNvSpPr txBox="1"/>
          <p:nvPr/>
        </p:nvSpPr>
        <p:spPr>
          <a:xfrm>
            <a:off x="1108364" y="735203"/>
            <a:ext cx="10668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Comments on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related party details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 cases on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Debtors / Creditors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Details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receipts and payments channelized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by the borrower through its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related parties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instead of routing through TRA accounts (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Trust and Retention Account -TRA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).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Details on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Property purchased by the related party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from the funds provided by the borrower company.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Comments on Borrower booking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inflated profits by selling property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to the group companies at higher rate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077D6A73-37C5-C011-BAB6-26D497A04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E39731-2CF7-7EC2-AF74-46C8AFB74035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819025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095AF53-1A25-61D3-E0AC-C724F5CFA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C223ED7-DCC7-6290-419E-448EE9749681}"/>
              </a:ext>
            </a:extLst>
          </p:cNvPr>
          <p:cNvSpPr txBox="1"/>
          <p:nvPr/>
        </p:nvSpPr>
        <p:spPr>
          <a:xfrm>
            <a:off x="1108364" y="1098272"/>
            <a:ext cx="10668000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ASM Scope &amp; Comments in its Reports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626BF1FC-27EE-B199-A578-D00EE544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F406B0-86B7-515A-287B-5D97D9D511E8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55239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106241F-49BE-4156-A0EC-BB20616F0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E59CAE-2A2E-A2AC-A9B2-A4C6A77C7BD1}"/>
              </a:ext>
            </a:extLst>
          </p:cNvPr>
          <p:cNvSpPr txBox="1"/>
          <p:nvPr/>
        </p:nvSpPr>
        <p:spPr>
          <a:xfrm>
            <a:off x="1108364" y="1098272"/>
            <a:ext cx="10668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As per extant guidelines, Agencies for Specialized </a:t>
            </a:r>
            <a:r>
              <a:rPr lang="en-US" sz="3200" dirty="0">
                <a:solidFill>
                  <a:prstClr val="black"/>
                </a:solidFill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onitoring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to be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Appointed on Common </a:t>
            </a:r>
            <a:r>
              <a:rPr lang="en-US" sz="3200" b="1" dirty="0">
                <a:solidFill>
                  <a:prstClr val="black"/>
                </a:solidFill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ngagement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asis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in case of: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Consortium </a:t>
            </a:r>
            <a:r>
              <a:rPr lang="en-US" sz="3200" dirty="0">
                <a:solidFill>
                  <a:prstClr val="black"/>
                </a:solidFill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ending, having Large </a:t>
            </a:r>
            <a:r>
              <a:rPr lang="en-US" sz="3200" dirty="0">
                <a:solidFill>
                  <a:prstClr val="black"/>
                </a:solidFill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redit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Exposures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Above ₹ 250.00 Crores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) and Exposures of a Specialized </a:t>
            </a:r>
            <a:r>
              <a:rPr lang="en-US" sz="3200" dirty="0">
                <a:solidFill>
                  <a:prstClr val="black"/>
                </a:solidFill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ature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F4A43541-E88B-B29C-6F2C-9ABB72E25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E0575F-6E4C-7A60-9AD0-C3FBF14ADE38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404849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8FFCD79-AEAE-812B-8B60-793AAB442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D5648AC-7F61-6AC5-6F01-1E34CA97AE0F}"/>
              </a:ext>
            </a:extLst>
          </p:cNvPr>
          <p:cNvSpPr txBox="1"/>
          <p:nvPr/>
        </p:nvSpPr>
        <p:spPr>
          <a:xfrm>
            <a:off x="1108364" y="1098272"/>
            <a:ext cx="10668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Intelligent analysis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on the movement of stocks/book debts, their realizable values, level of holdings and their justification.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Whether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sales of the company are in tune with the past trends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/projections and whether the turnover is routed through the Bank.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35F0A942-63CE-DB69-3222-235874950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F17863-DC6C-F6E4-DD97-FCE14C6FFC2C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6291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0040478-1C1A-267A-1F30-E5FD78806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865514-0418-8AE8-3BCC-1481F47A7C1A}"/>
              </a:ext>
            </a:extLst>
          </p:cNvPr>
          <p:cNvSpPr txBox="1"/>
          <p:nvPr/>
        </p:nvSpPr>
        <p:spPr>
          <a:xfrm>
            <a:off x="1108364" y="1098272"/>
            <a:ext cx="10668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Whether there is a tendency to show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higher sales at year end for booking profits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Accounting practices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adopted by the company.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Pricing policies of the company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with respect to procurement of raw materials, semi-finished goods, trading items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etc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and sale/disposal of semi-finished, finished, trading items.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EEA0E5ED-8B01-1C54-4EAA-054D4DE1B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18A81C-2AB6-932B-DADE-D4139EEC647C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84273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06CD348-A3C4-0BE3-F6EA-35E54C399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8A84F1-FC18-A5DE-6AFF-9D53B25B4B95}"/>
              </a:ext>
            </a:extLst>
          </p:cNvPr>
          <p:cNvSpPr txBox="1"/>
          <p:nvPr/>
        </p:nvSpPr>
        <p:spPr>
          <a:xfrm>
            <a:off x="1108364" y="1098272"/>
            <a:ext cx="10668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Systems of maintenance of stocks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movement of stocks/goods are kept at all stages and whether the company has a clear title to such goods.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inventory management syste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 of the company is adequate and proper in view of the nature of the business and size of the company.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1D5FBE91-9E93-7207-48E7-8922868F9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7F6D21-2F36-06CF-F488-FD9F2F9F1B16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709941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B2EF824-B7DC-2D84-E974-C9A20B972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3F4BCE-C9AE-69C1-207E-0D83AF9990DC}"/>
              </a:ext>
            </a:extLst>
          </p:cNvPr>
          <p:cNvSpPr txBox="1"/>
          <p:nvPr/>
        </p:nvSpPr>
        <p:spPr>
          <a:xfrm>
            <a:off x="1108364" y="1098272"/>
            <a:ext cx="10668000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Others Areas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BF38925B-04D0-2CCB-1B73-2C2778CE2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071A1F-F85F-FE9A-A355-A59B2DA5398D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972524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065DA77-9DA9-D06C-1CB6-DB3EF770F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7914EE5-8AD9-806E-51B9-A7C8DD994F23}"/>
              </a:ext>
            </a:extLst>
          </p:cNvPr>
          <p:cNvSpPr txBox="1"/>
          <p:nvPr/>
        </p:nvSpPr>
        <p:spPr>
          <a:xfrm>
            <a:off x="1108364" y="109827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Verification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Major parameters e.g., Bank limits both actual and contingent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as per books of accounts and confirmation from banks as on Quarter end (Carrying balances as per audited / un-audited financials (last FY 2024-25 and further Quarter end).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Collecting information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from all consortium lenders from time to time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as required.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 case of consortium lending,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ASM will monitor status of borrowing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with member bank, conduct of accounts, business sharing etc.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93CFD4A3-51E9-1EE0-6458-8C678FD48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586573-85E4-1DCF-7962-BF2FBE06788A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683551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7B53048-FDC1-DC13-0FED-188EA92F7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333BAF-0220-22F9-64E9-546F6D0A5F88}"/>
              </a:ext>
            </a:extLst>
          </p:cNvPr>
          <p:cNvSpPr txBox="1"/>
          <p:nvPr/>
        </p:nvSpPr>
        <p:spPr>
          <a:xfrm>
            <a:off x="1108364" y="1098272"/>
            <a:ext cx="10668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base of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assignment shall be previous three months stock/ statements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of the entity in case of WC exposure and audit the movement assets and physical verification of stocks, verify DP calculation.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agency shall also obtain pass sheets of all the Banks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and reconcile and credits in the account with the movement of current assets.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agency shall verify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nature of transactions in the in the account TRA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and critical observations if any shall be reported.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79DD25A8-36AB-C730-7EA0-8A2AF5F40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B6F141-4DA8-5EA2-3301-56DBF8F9D372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875720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7DD02A6-2ECE-714C-40BB-05BB443B9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202B96-E2BA-8C22-28BB-C1CC82EC46A5}"/>
              </a:ext>
            </a:extLst>
          </p:cNvPr>
          <p:cNvSpPr txBox="1"/>
          <p:nvPr/>
        </p:nvSpPr>
        <p:spPr>
          <a:xfrm>
            <a:off x="1108364" y="109827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Level of Cash, Cash holding at end of the period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Vis-a-vis the nature/ line of activity should be duly reported.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agency shall verify the movement of debtors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with Sales Book and the movement of creditors with purchase book.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Fixed asset register to be verified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for any additions/ deletions and reported with justifications.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Contingent liabilities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— LC/BG, outstanding and whether trade related.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BB626CE2-F348-995D-B20F-3DE960BD5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986B99-0FA9-E032-F9D5-5843DFC19C85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231276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B6B31F6-5A0D-2B0A-8495-BB10A3AA0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8633BA-CB98-9FFF-5E81-82EE808AB37B}"/>
              </a:ext>
            </a:extLst>
          </p:cNvPr>
          <p:cNvSpPr txBox="1"/>
          <p:nvPr/>
        </p:nvSpPr>
        <p:spPr>
          <a:xfrm>
            <a:off x="1108364" y="109827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Forex exposures - details of remittance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sent and received are to be monitored to ensure that the same is in tune with the turnover reported under Forex and ECGC compliances with respect to Export credit.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Un-hedged exposure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is to be analyzed and the reasons for non-hedging and its impact to be analyzed and reported.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Legal cases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of the company.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Whether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statutory payments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are remitted promptly.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D2D6B91A-20FB-57B9-49F1-309C33ACF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6A92A9-24DE-D06B-8CFC-07024651FF66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761103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440DF3D-0028-A7B8-66FA-5ABE20C55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5EBED0-9D62-CE24-6961-E9053B7E7953}"/>
              </a:ext>
            </a:extLst>
          </p:cNvPr>
          <p:cNvSpPr txBox="1"/>
          <p:nvPr/>
        </p:nvSpPr>
        <p:spPr>
          <a:xfrm>
            <a:off x="1108364" y="109827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agency shall clearly bring out cases bring out case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siphoning of funds, third party transaction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Non business transactions and fraudulent practices if any etc., along with the documentary evidence in support of their observations.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agency shall ascertain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cash flow adequacy for operations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to meet the existing debt obligations after providing for all operational expenses.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Related party transactions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to be separately studied and reported and end use of funds to be ensure. Payment to third party by routing the entry through related party shall be specifically mentioned.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E5F6765B-EED5-8428-B4DF-6ED902177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526829-673D-E678-74B0-F60F538522CE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964742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9943EE0-1661-F005-E071-2A3A45C9B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583CFB-048D-2387-56FE-8AFB02341C81}"/>
              </a:ext>
            </a:extLst>
          </p:cNvPr>
          <p:cNvSpPr txBox="1"/>
          <p:nvPr/>
        </p:nvSpPr>
        <p:spPr>
          <a:xfrm>
            <a:off x="1108364" y="1098272"/>
            <a:ext cx="10668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To verify the necessity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each high value payments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as regards beneficiary and purpose.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Assessment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financial information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that has been and that will be provided by the company to its lenders including information related to its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short term and long-term cash flow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17DAB56E-7C7B-C88C-7803-362C50B3C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D7654F-F98B-5F2B-9082-915A22AB2585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48604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5BD120F-66DA-2B53-C422-CAC580181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504621-3763-5EE7-7CC5-022AFEF44002}"/>
              </a:ext>
            </a:extLst>
          </p:cNvPr>
          <p:cNvSpPr txBox="1"/>
          <p:nvPr/>
        </p:nvSpPr>
        <p:spPr>
          <a:xfrm>
            <a:off x="1108364" y="1098272"/>
            <a:ext cx="10668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Appointment of ASM will be for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1 Year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and the same may be extended maximum upto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3 Years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subject to Satisfactory </a:t>
            </a:r>
            <a:r>
              <a:rPr lang="en-US" sz="3200" dirty="0">
                <a:solidFill>
                  <a:prstClr val="black"/>
                </a:solidFill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onduct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/ Performance / </a:t>
            </a:r>
            <a:r>
              <a:rPr lang="en-US" sz="3200" b="1" dirty="0">
                <a:solidFill>
                  <a:prstClr val="black"/>
                </a:solidFill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onsortium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ecision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06401FC7-7EF5-B06E-9A2D-AF26D893D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63BC5C-C3C8-30B1-471E-F9AF27511973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697139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08EB9AB-B092-9995-4BF1-4B08B2A20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7C7E34-9FEF-7481-E638-A6F61C49D41F}"/>
              </a:ext>
            </a:extLst>
          </p:cNvPr>
          <p:cNvSpPr txBox="1"/>
          <p:nvPr/>
        </p:nvSpPr>
        <p:spPr>
          <a:xfrm>
            <a:off x="1108364" y="109827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Transactions with Bank other the consortium/MBA Bank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shall be verified and nature of such transactions to be reported. Extent of deficit in cash flows on account of such transactions to be ascertained.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 case of listed companies quarterly cash flow statements published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by the company to be obtained and any wide difference or deviations observed shall be reported. Account maintained in other banks to be commented upon.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Compliance of Sec 177 of the Companies Act 2013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with regard to the Corporate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Audit Committee findings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on the end use of Borrowed funds from bank.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E82158C1-C764-D31F-73D2-6DD5E8BAF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851EDE-0EF6-E35E-4CA0-39EE9912113B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776755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D870751-2753-3D32-B839-48D221BA0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64CE54-9634-762B-8931-EFB72561A23C}"/>
              </a:ext>
            </a:extLst>
          </p:cNvPr>
          <p:cNvSpPr txBox="1"/>
          <p:nvPr/>
        </p:nvSpPr>
        <p:spPr>
          <a:xfrm>
            <a:off x="1108364" y="109827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agency shall clearly bring out the cases of mis-representation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of facts, malfeasance, unfair trade practices etc.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Overall assessment in the status of the account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and likely performance and health of the account.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Identify the key issues and submit the report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along with time suggestions/observations for improvement of asset quality/ viability of operations of the unit.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D4AC9593-7A33-4E68-0815-9BD5AC166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1B0AAB-3A53-EEB1-8D0D-A53F0527B05D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440792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57C5871-B0A0-8B4A-F76D-0C2781E23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130F89-6EB7-4135-D6A4-1FC039F11144}"/>
              </a:ext>
            </a:extLst>
          </p:cNvPr>
          <p:cNvSpPr txBox="1"/>
          <p:nvPr/>
        </p:nvSpPr>
        <p:spPr>
          <a:xfrm>
            <a:off x="1108364" y="1098272"/>
            <a:ext cx="10668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agency shall look into any Information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regarding floating of new subsidiary/ joint venture of the company. The agency shall also look into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resignation of key management / technical personnel of the company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61915D02-6003-BDD9-A0A0-F087CD8D5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7ED48F-4B39-C629-3A78-04BACEBB0E30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108787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FE2F518-27E4-1536-A46D-1B20BAABB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1C9DA9-18C2-D181-A64B-EC9F0FD72FA0}"/>
              </a:ext>
            </a:extLst>
          </p:cNvPr>
          <p:cNvSpPr txBox="1"/>
          <p:nvPr/>
        </p:nvSpPr>
        <p:spPr>
          <a:xfrm>
            <a:off x="1108364" y="775544"/>
            <a:ext cx="10668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Submit reports on: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Temporary / long term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/ Un-scheduled closure of manufacturing facilities.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Any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untoward incident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b="1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Suspicious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activity.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Non-cooperation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from borrower to provide general information.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Periodical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review of invoices to check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their geniuses and reasonability of valuation mentioned therein and submission of exception report to the Consortium/ MBA.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F4CC2711-59F9-0658-4243-64706A599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A0F248-E507-D0EB-3F7E-95C0157E22D9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931491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A8BDC56-753D-DDE1-3166-E5B62DB8B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9D565B-E960-4B38-6BCD-C03C4CD24331}"/>
              </a:ext>
            </a:extLst>
          </p:cNvPr>
          <p:cNvSpPr txBox="1"/>
          <p:nvPr/>
        </p:nvSpPr>
        <p:spPr>
          <a:xfrm>
            <a:off x="1108364" y="493157"/>
            <a:ext cx="10668000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Perform such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other services as requested by the lenders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and mutually agreed to by the party and lenders which inter alia shall contain the following: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Comments on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diversion of the funds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Confirmation on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availability of adequate insurance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for the Securities / stocks /Assets / Receivables with bank clause.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0A68A50C-E5FB-C642-BC2B-6969201AD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65F71-5BA6-E019-2571-2C3304C8A663}"/>
              </a:ext>
            </a:extLst>
          </p:cNvPr>
          <p:cNvSpPr txBox="1"/>
          <p:nvPr/>
        </p:nvSpPr>
        <p:spPr>
          <a:xfrm>
            <a:off x="739588" y="-82147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3966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B0B9CF0-04D8-223C-2689-7709C1B07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818C193-7B1C-A447-4287-F31ABF0115FC}"/>
              </a:ext>
            </a:extLst>
          </p:cNvPr>
          <p:cNvSpPr txBox="1"/>
          <p:nvPr/>
        </p:nvSpPr>
        <p:spPr>
          <a:xfrm>
            <a:off x="1108364" y="493157"/>
            <a:ext cx="106680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Verification of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stocks/book debts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at periodic intervals.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Verification of availability of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Forward/backward linkages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Analysis of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age-wise debtors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with comments on its reliability.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71CAA269-5CC3-E7B3-38F3-796B75938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C0D537-90A5-11A9-204C-7839093692BD}"/>
              </a:ext>
            </a:extLst>
          </p:cNvPr>
          <p:cNvSpPr txBox="1"/>
          <p:nvPr/>
        </p:nvSpPr>
        <p:spPr>
          <a:xfrm>
            <a:off x="739588" y="-82147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351803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39C975F-3710-446E-2D10-B6CB87BD1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6891ED-BB32-572B-0B39-81D589D6C273}"/>
              </a:ext>
            </a:extLst>
          </p:cNvPr>
          <p:cNvSpPr txBox="1"/>
          <p:nvPr/>
        </p:nvSpPr>
        <p:spPr>
          <a:xfrm>
            <a:off x="1108364" y="802438"/>
            <a:ext cx="10668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Non-Cash Parameters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ASM is expected to keep watch in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Industry specific prevailing trends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cyclical changes, Govt. Polices and precautionary/mitigation measures sustainability/sensitivity in Products/Business.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High value vendor due diligence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market values vis-a-vis Invoice price.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Technological obsolescence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and substitution measures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FFA7023A-5A7E-E668-8B70-C7312AE7B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1857B9-0BB8-7590-9BD2-6E56542B0463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541000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79D0A02-A5BB-360F-32F3-821AE56BD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2D7C3C-375C-B82C-A585-758655EC8249}"/>
              </a:ext>
            </a:extLst>
          </p:cNvPr>
          <p:cNvSpPr txBox="1"/>
          <p:nvPr/>
        </p:nvSpPr>
        <p:spPr>
          <a:xfrm>
            <a:off x="1108364" y="802438"/>
            <a:ext cx="10668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Non-Cash Parameters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Industry experts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should also be involved while conducting stock audit in sectors where raw material/finished goods are of technical nature.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To report on any litigation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court cases including asset classification of associate concerns.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914400" marR="0" lvl="1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Submission of report covering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entire scope of ASM assignment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16B50EFE-9F59-996B-6EB1-0FFF5723F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A35352-B62B-2917-450F-1A99BA8FE38B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738016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D1164FD-CC43-D140-254F-2DD37266F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69895FE-10F1-1F8D-4977-E6233751E9E9}"/>
              </a:ext>
            </a:extLst>
          </p:cNvPr>
          <p:cNvSpPr txBox="1"/>
          <p:nvPr/>
        </p:nvSpPr>
        <p:spPr>
          <a:xfrm>
            <a:off x="1108364" y="1098272"/>
            <a:ext cx="10668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above list is only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indicative and Bank reserves the right to include any other post monitoring activity as scope of work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to be assigned and account specific monitoring activity, if any.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65DE23CB-1D3C-9CBB-18A0-026266FF2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FBC38C-0A21-7D74-C98F-F359A678E853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56910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13D5679-DBF9-7800-59C0-CD13AB70C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345A21C-912E-A2ED-A6C6-8389A217BE7E}"/>
              </a:ext>
            </a:extLst>
          </p:cNvPr>
          <p:cNvSpPr txBox="1"/>
          <p:nvPr/>
        </p:nvSpPr>
        <p:spPr>
          <a:xfrm>
            <a:off x="1108364" y="1098272"/>
            <a:ext cx="10668000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Check List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95FA4F36-EFFC-FE4E-A8E3-ABEC2D142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FBFED6-506F-BFBD-DBFF-EF1AEE158409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11969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4EDA32C-848F-1B07-45D3-F6901BC19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555BE6-33EE-45B7-2E1D-282488B991CA}"/>
              </a:ext>
            </a:extLst>
          </p:cNvPr>
          <p:cNvSpPr txBox="1"/>
          <p:nvPr/>
        </p:nvSpPr>
        <p:spPr>
          <a:xfrm>
            <a:off x="1108364" y="1098272"/>
            <a:ext cx="10668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Report Frequency will be Quarterly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(To be submitted by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10th to 15th of Next </a:t>
            </a:r>
            <a:r>
              <a:rPr lang="en-US" sz="3200" b="1" dirty="0">
                <a:solidFill>
                  <a:prstClr val="black"/>
                </a:solidFill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onth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from end of the Quarter).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Report must cover ‘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All the Points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’ </a:t>
            </a:r>
            <a:r>
              <a:rPr lang="en-US" sz="3200" dirty="0">
                <a:solidFill>
                  <a:prstClr val="black"/>
                </a:solidFill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G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iven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in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Scope of ASM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and should be conclusive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for Taking </a:t>
            </a:r>
            <a:r>
              <a:rPr lang="en-US" sz="3200" b="1" dirty="0">
                <a:solidFill>
                  <a:prstClr val="black"/>
                </a:solidFill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ecision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by the Lenders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EB810B38-27DA-CD4C-4275-5AE758150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9F72A3-1FB8-9598-24C8-0DDAE1D31521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591281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B8825B1-D189-322F-E398-95986C116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D3BFA92-7A50-2F02-8455-B52EFEEDFB0D}"/>
              </a:ext>
            </a:extLst>
          </p:cNvPr>
          <p:cNvSpPr txBox="1"/>
          <p:nvPr/>
        </p:nvSpPr>
        <p:spPr>
          <a:xfrm>
            <a:off x="1108364" y="109827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Reporting Checklist for ASM – General (Indicative List)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General Observations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at the time of unit visit.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Comment on the level of </a:t>
            </a:r>
            <a:r>
              <a:rPr lang="en-US" sz="3200" b="1" dirty="0">
                <a:solidFill>
                  <a:prstClr val="black"/>
                </a:solidFill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o-operation by the borrower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Level of Transparency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in terms of disclosures and information made available.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Adequacy of replies / clarification / justifications for the queries raised by the Agency.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3309234F-99E8-E1A0-BD4B-7077AAE4B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CF2B97-A265-9ECD-C790-FDABCB05B035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86847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A11E81C-F849-EDF4-9DF4-FF8346E87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0CDF5E-8DFD-10F1-0BE7-79865323EC7B}"/>
              </a:ext>
            </a:extLst>
          </p:cNvPr>
          <p:cNvSpPr txBox="1"/>
          <p:nvPr/>
        </p:nvSpPr>
        <p:spPr>
          <a:xfrm>
            <a:off x="1108364" y="109827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Adequacy of document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provided by the Company for Study.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Inspection / Verification of Stocks / Book Debts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and submission of monthly (or as stipulated by Lenders) report on the format given by the lender.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Movement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Current Assets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during the review period.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Movement of Debtors / Ageing of Debtors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/ Bad Debts etc.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List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Top Ten debtors by Value and Age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9166B575-B986-155F-9B02-77C56F3DB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452E77-6880-A163-382C-C150F6263A62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145190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D787433-A6FF-C016-5774-2DD30BC43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4BB9FD-51BC-370B-CA2E-6E22582F8BAE}"/>
              </a:ext>
            </a:extLst>
          </p:cNvPr>
          <p:cNvSpPr txBox="1"/>
          <p:nvPr/>
        </p:nvSpPr>
        <p:spPr>
          <a:xfrm>
            <a:off x="1108364" y="1098272"/>
            <a:ext cx="10668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Drawing Power (DP) Calculation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– Adherence to accounting standards, adequacy of DP.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Deficit if any-reasons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and clarifications from the party.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Margin/Security / Charges / Insurance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on Current Assets.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Buildup of inventories / Slow Moving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/ Obsolete Stocks etc.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Movement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Stock and Book Debts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vis-à-vis sales turnover achieved during the period.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7DCE8F22-A100-D604-8687-10FCFA391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C3349C-A11D-EC29-0946-A811B08CC2FE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723076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5339E60-229A-7A7C-AEDE-BB5751C85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F4E995B-0870-E248-374F-810D11EEC308}"/>
              </a:ext>
            </a:extLst>
          </p:cNvPr>
          <p:cNvSpPr txBox="1"/>
          <p:nvPr/>
        </p:nvSpPr>
        <p:spPr>
          <a:xfrm>
            <a:off x="1108364" y="1098272"/>
            <a:ext cx="10668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Whether Stock Statement and Book Debt Statement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generated through SAP / ERP or manually on monthly basis.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Bills including Export Bills outstanding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for more than period stipulated in Sanction with reasons.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Sales Turnover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achieved vis-à-vis estimates.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Production achieved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vis-à-vis estimates for manufacturing unit.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Verification of Sales invoices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raised by the Company, </a:t>
            </a:r>
            <a:r>
              <a:rPr lang="en-US" sz="3200" dirty="0">
                <a:solidFill>
                  <a:prstClr val="black"/>
                </a:solidFill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iscrepancies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if any.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6C794307-F5A2-DEF2-15CB-554A270E4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C84146-2FF1-6308-06CB-0FA367404065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940585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1415F94-83D9-444F-E3E4-019C3D9BE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50A4202-D854-5862-65DC-DE5A808F328D}"/>
              </a:ext>
            </a:extLst>
          </p:cNvPr>
          <p:cNvSpPr txBox="1"/>
          <p:nvPr/>
        </p:nvSpPr>
        <p:spPr>
          <a:xfrm>
            <a:off x="1108364" y="1098272"/>
            <a:ext cx="10668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Verification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purchase bills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Discrepancy if any.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Verification of Transactions in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Operating account / 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Unsatisfactory features if any including incidents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cheque return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non-payment of statutory dues etc.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Verification of debits entries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during the review period vis-à-vis purchases payment expenses etc.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F11CB51F-30D9-C188-C978-E5BD6ED5D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3A8867-C08F-910B-BBF2-D1039D794CF5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272502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53CC844-E2B4-D358-23D0-BD4FD53E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CB3FF2-9AEC-6257-A128-673992A9B501}"/>
              </a:ext>
            </a:extLst>
          </p:cNvPr>
          <p:cNvSpPr txBox="1"/>
          <p:nvPr/>
        </p:nvSpPr>
        <p:spPr>
          <a:xfrm>
            <a:off x="1108364" y="358687"/>
            <a:ext cx="10668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Verification of high value debits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– purpose and beneficiary.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Verification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high value debtors and creditors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through information available in the public domain.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Verification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High Value LC / Beneficiary parties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AED50809-9880-F320-0BA8-59510324A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C03E30-8242-6E87-F7E3-3932D511EE82}"/>
              </a:ext>
            </a:extLst>
          </p:cNvPr>
          <p:cNvSpPr txBox="1"/>
          <p:nvPr/>
        </p:nvSpPr>
        <p:spPr>
          <a:xfrm>
            <a:off x="739588" y="-122488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14225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5648024-5357-332D-92C0-7B2607707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23DB0F-A060-37EA-1BC9-AD81BFE22B0A}"/>
              </a:ext>
            </a:extLst>
          </p:cNvPr>
          <p:cNvSpPr txBox="1"/>
          <p:nvPr/>
        </p:nvSpPr>
        <p:spPr>
          <a:xfrm>
            <a:off x="1108364" y="358687"/>
            <a:ext cx="10668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Assessment of Financial information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that has been that will be provided by the Company to its lenders including information related to its short term and long-term cash flows.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Additional verification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of evidence of end use of facilities to company and its utilization as per the conditions laid down by the consortium of lenders.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9B331364-89DB-B257-48A6-AB6F444C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A79752-DB89-98CD-4836-F3F8563DABAA}"/>
              </a:ext>
            </a:extLst>
          </p:cNvPr>
          <p:cNvSpPr txBox="1"/>
          <p:nvPr/>
        </p:nvSpPr>
        <p:spPr>
          <a:xfrm>
            <a:off x="739588" y="-122488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159638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6B1945E-12D6-E697-9C8A-10FC19997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F4CC6B-011B-FA6C-F200-D3747D53EF16}"/>
              </a:ext>
            </a:extLst>
          </p:cNvPr>
          <p:cNvSpPr txBox="1"/>
          <p:nvPr/>
        </p:nvSpPr>
        <p:spPr>
          <a:xfrm>
            <a:off x="1108364" y="1098272"/>
            <a:ext cx="10668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Verification of Credits in the account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for the review period vis-à-vis advances received from customers.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Shortfall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if any.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Sales Turnover rotated through Bank Account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Vis-à-vis Sales as per Sales Register.  Amount of turnover routed through each bank.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Infusion of funds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during the period by promoters-Capital, Preference Shares, Quasi Capital, Unsecured Loans etc. Source of Funds.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Any round tripping post Balance Sheet date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7750128B-A082-DD7D-B3AF-DBB69926F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2DEF85-F0E9-C9FD-EF84-CA23954E41BD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510449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90C406F-99CE-02EB-9654-97D5E8FA8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AA743E-18CC-5EFD-0674-BF639C9734B7}"/>
              </a:ext>
            </a:extLst>
          </p:cNvPr>
          <p:cNvSpPr txBox="1"/>
          <p:nvPr/>
        </p:nvSpPr>
        <p:spPr>
          <a:xfrm>
            <a:off x="1108364" y="109827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Short term / long term loans raised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during the review period with purpose.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Undisputed statutory dues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outstanding for more than 6 months.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Verification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fixed assets Register-Additions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vis-à-vis sources, deletions v/s utilization etc.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Devolvement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LC /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LoU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/ Buyers Credit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Invocation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BG during their view period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and its impact.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AE6648F6-7102-AD91-7225-D4E3480A9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BF9490-F97B-EA78-45CD-A25C02598D23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986667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FADE3A8-1480-AFB7-2817-BA0B7956D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606BF0C-EDEE-DA41-504D-624D29E7EDB5}"/>
              </a:ext>
            </a:extLst>
          </p:cNvPr>
          <p:cNvSpPr txBox="1"/>
          <p:nvPr/>
        </p:nvSpPr>
        <p:spPr>
          <a:xfrm>
            <a:off x="1108364" y="109827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Verification of Export Credit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transactions. Discrepancy if any.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Adequacy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ECGC – Pre and Post Shipment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/ Buyer-wise Policy.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Nature and extent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Hedging-if no hedging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is available reasons therefor.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Payment received and paid through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third parties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Related party transactions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with group entities, JVs, subsidiaries etc. The agency shall look into floating of new subsidiary / JV.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83703AD6-E47F-6756-1D20-D20BC107C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5C9CB7-0F6D-A2D8-E18A-FC780C409085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47510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C47C936-C328-D699-479E-71BFD2FC1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37E4C2-8C59-2623-EFE8-123AADAFAF93}"/>
              </a:ext>
            </a:extLst>
          </p:cNvPr>
          <p:cNvSpPr txBox="1"/>
          <p:nvPr/>
        </p:nvSpPr>
        <p:spPr>
          <a:xfrm>
            <a:off x="1108364" y="1098272"/>
            <a:ext cx="1066800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ASM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is an Extension of:</a:t>
            </a:r>
            <a:endParaRPr lang="en-US" sz="3200" b="1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	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solidFill>
                  <a:prstClr val="black"/>
                </a:solidFill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	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Stock and Book Debts Audit-CMAs are Eligible.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solidFill>
                  <a:prstClr val="black"/>
                </a:solidFill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	Due Diligence Certificate-CMAs are Eligible.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	Credit Audit-CMAs are Handling.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solidFill>
                  <a:prstClr val="black"/>
                </a:solidFill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	Principles of Forensic Audit-CMAs are Eligible.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300" b="1" dirty="0">
                <a:solidFill>
                  <a:prstClr val="black"/>
                </a:solidFill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Being an ‘Experts in Cost Audit’ of Different Industries and also GST Audit. 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300" b="1" dirty="0">
                <a:solidFill>
                  <a:prstClr val="black"/>
                </a:solidFill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ASM Task is ‘Very Easy’ to Handle by CMAs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CB90E37B-EE38-1F4A-674A-32BD9635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DE605A-2867-5820-06D7-9F6461D31D5C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04366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25A613C-EA11-6C34-9C81-D657A4DD5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3141671-5D49-03FC-2306-6B71250DE966}"/>
              </a:ext>
            </a:extLst>
          </p:cNvPr>
          <p:cNvSpPr txBox="1"/>
          <p:nvPr/>
        </p:nvSpPr>
        <p:spPr>
          <a:xfrm>
            <a:off x="1108364" y="1098272"/>
            <a:ext cx="10668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Whether payments made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with the approval of Lead Bank.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Diversion / Siphoning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of funds.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Transactions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unrelated to business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Cash Flow adequacy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vis-à-vis debt obligations.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A3C0D7BF-BE44-D980-D1AB-26C9A115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1262A6-1B2C-4A93-E490-8E1BBB2F75B0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601328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F41CBB5-3849-B0A0-AD3B-2B6A7EFB2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E633E5-ECF5-FED9-52C5-AE4F9ACE5268}"/>
              </a:ext>
            </a:extLst>
          </p:cNvPr>
          <p:cNvSpPr txBox="1"/>
          <p:nvPr/>
        </p:nvSpPr>
        <p:spPr>
          <a:xfrm>
            <a:off x="1108364" y="1083758"/>
            <a:ext cx="10668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Verification of Contingent liabilities. Any unsatisfactory feature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Legal Suits-filed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by company and filed against the company including cases of related parties pending before various legal forums including NCLT. List with Comments.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Claims against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the company (Legal or otherwise).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6390980D-728B-B7BC-FFB6-F046C40D7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775B98-C618-E23B-9344-21E9BA4E0FB8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607749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812FB10-81F1-7C81-2EF4-CCEA32F6B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BB4319-FE98-E2F3-1E92-1C3EB85434F8}"/>
              </a:ext>
            </a:extLst>
          </p:cNvPr>
          <p:cNvSpPr txBox="1"/>
          <p:nvPr/>
        </p:nvSpPr>
        <p:spPr>
          <a:xfrm>
            <a:off x="1108364" y="109827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Incidents of Short / Long Term Closure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of manufacturing facilities.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Cases of untoward incidents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fire, floods and other cases of Force Majeure.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Incidents of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labour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unrest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strike tax raids etc.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Suspicious activities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Any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fraudulent practices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noticed during the visit.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60B4FCDD-5A81-D6BA-2235-7D0B58DEE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00EA68-B204-EF34-7878-FCA7AB388F12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353629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8B4659F-3A7D-C852-6341-192ADA850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7F81FD-D074-EF0B-7DA2-487DE8E1B7A7}"/>
              </a:ext>
            </a:extLst>
          </p:cNvPr>
          <p:cNvSpPr txBox="1"/>
          <p:nvPr/>
        </p:nvSpPr>
        <p:spPr>
          <a:xfrm>
            <a:off x="1108364" y="109827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Any cases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misrepresentation of facts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malfeasance, suppression of facts etc.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Changes in Key Management personnel Key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Technical Personnel during the period.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Changes in the shareholding pattern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and its impact on the business.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Change in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pledge of shares by promoters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Short Term / Long Term impact of policy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changes on the business / cash flows.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07FBF5B6-F281-53A5-5A10-36D2C60E7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30B152-BE0D-1679-A5BB-2A296AF8BB46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170362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E3BDB9E-001C-E514-ECB8-FF40209C0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38BC49-0A81-F404-FF74-B4BA7A00DA0F}"/>
              </a:ext>
            </a:extLst>
          </p:cNvPr>
          <p:cNvSpPr txBox="1"/>
          <p:nvPr/>
        </p:nvSpPr>
        <p:spPr>
          <a:xfrm>
            <a:off x="1108364" y="641074"/>
            <a:ext cx="10668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Long Term impact of adverse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developments on the industry front.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Performance at NSE / BSE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with reasons for volatility during the review period, if any, in case of listed companies.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Identification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key issues and submission of the report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along with the suggestions with regard to smooth operations of the entity.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Overall assessment of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health of account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and its likely performance over short to medium term.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Comments on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Key Financial Indicator as per latest ABS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60FE6D0F-CE07-6C0D-D710-D3266C662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D04B0F-E573-E692-8BA2-36AA83A4CE60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153398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FFA214E-32DB-92E3-DB7A-2FC9A08D5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C142AA-6C3D-6BC6-DC60-DA24925E2C3A}"/>
              </a:ext>
            </a:extLst>
          </p:cNvPr>
          <p:cNvSpPr txBox="1"/>
          <p:nvPr/>
        </p:nvSpPr>
        <p:spPr>
          <a:xfrm>
            <a:off x="1108364" y="573839"/>
            <a:ext cx="106680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Comments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on Quarterly / Half Yearly reports / Results.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Comment on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any other matter of relevance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Default in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undisputed payment to the statutory body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as declared in Annual Report. Frequent overdraft.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High Value RTGS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to unrelated parties.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Claims not acknowledge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as Debt High.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Unbilled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Revenue (Advance Receipt).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Substantial related party transaction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(More than 10% of the turnover).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A44BF909-9DD1-F18B-30B5-877457E01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357B8C-824E-ADD8-9F11-BBF2572E79E8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702042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4E334DE-B740-FB3A-ACD5-A9D221CD1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AC79AA-F769-B889-2F19-29BBA357EFA0}"/>
              </a:ext>
            </a:extLst>
          </p:cNvPr>
          <p:cNvSpPr txBox="1"/>
          <p:nvPr/>
        </p:nvSpPr>
        <p:spPr>
          <a:xfrm>
            <a:off x="1108364" y="1098272"/>
            <a:ext cx="10668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Pro-rata Performance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6FCF2F09-F965-991C-A877-2C98D15AC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A5B83F-1D33-F5B4-9F72-76A0324BC72E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7C22090-B85D-6164-3101-1E008A328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240269"/>
              </p:ext>
            </p:extLst>
          </p:nvPr>
        </p:nvGraphicFramePr>
        <p:xfrm>
          <a:off x="1108364" y="2017435"/>
          <a:ext cx="10865922" cy="2256764"/>
        </p:xfrm>
        <a:graphic>
          <a:graphicData uri="http://schemas.openxmlformats.org/drawingml/2006/table">
            <a:tbl>
              <a:tblPr firstRow="1" firstCol="1" bandRow="1"/>
              <a:tblGrid>
                <a:gridCol w="2200893">
                  <a:extLst>
                    <a:ext uri="{9D8B030D-6E8A-4147-A177-3AD203B41FA5}">
                      <a16:colId xmlns:a16="http://schemas.microsoft.com/office/drawing/2014/main" val="2265256503"/>
                    </a:ext>
                  </a:extLst>
                </a:gridCol>
                <a:gridCol w="2845106">
                  <a:extLst>
                    <a:ext uri="{9D8B030D-6E8A-4147-A177-3AD203B41FA5}">
                      <a16:colId xmlns:a16="http://schemas.microsoft.com/office/drawing/2014/main" val="226696591"/>
                    </a:ext>
                  </a:extLst>
                </a:gridCol>
                <a:gridCol w="2879004">
                  <a:extLst>
                    <a:ext uri="{9D8B030D-6E8A-4147-A177-3AD203B41FA5}">
                      <a16:colId xmlns:a16="http://schemas.microsoft.com/office/drawing/2014/main" val="2964802749"/>
                    </a:ext>
                  </a:extLst>
                </a:gridCol>
                <a:gridCol w="2940919">
                  <a:extLst>
                    <a:ext uri="{9D8B030D-6E8A-4147-A177-3AD203B41FA5}">
                      <a16:colId xmlns:a16="http://schemas.microsoft.com/office/drawing/2014/main" val="1681753154"/>
                    </a:ext>
                  </a:extLst>
                </a:gridCol>
              </a:tblGrid>
              <a:tr h="71690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2700" b="1" kern="100" dirty="0"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Particulars</a:t>
                      </a:r>
                      <a:endParaRPr lang="en-IN" sz="27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2700" b="1" kern="100"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 for Current Year</a:t>
                      </a:r>
                      <a:endParaRPr lang="en-IN" sz="2700" kern="1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2700" b="1" kern="100" dirty="0"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Achievement Till Quarter End</a:t>
                      </a:r>
                      <a:endParaRPr lang="en-IN" sz="2700" kern="100" dirty="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2700" b="1" kern="100"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Pro-rata Achievement Percentage</a:t>
                      </a:r>
                      <a:endParaRPr lang="en-IN" sz="2700" kern="100"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249777"/>
                  </a:ext>
                </a:extLst>
              </a:tr>
              <a:tr h="716902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IN" sz="2700" kern="100" dirty="0"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 Sales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IN" sz="2700" kern="100" dirty="0"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IN" sz="2700" kern="100"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IN" sz="2700" kern="100"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886503"/>
                  </a:ext>
                </a:extLst>
              </a:tr>
              <a:tr h="716902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IN" sz="2700" kern="100"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 Profit after Tax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IN" sz="2700" kern="100" dirty="0"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IN" sz="2700" kern="100" dirty="0"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IN" sz="2700" kern="100" dirty="0"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4600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25460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FBABE01-98E2-8F26-2ABB-6D97EBB0A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CF4731F-03DB-E533-6BFC-83EE6D259E40}"/>
              </a:ext>
            </a:extLst>
          </p:cNvPr>
          <p:cNvSpPr txBox="1"/>
          <p:nvPr/>
        </p:nvSpPr>
        <p:spPr>
          <a:xfrm>
            <a:off x="1108364" y="1098272"/>
            <a:ext cx="10668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Note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above points may be used as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indicative list for preparation of report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 The format can be revised based on the specific requirements of each entity.  The details against each item may be elaborated in the main report wherever necessary.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Necessary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documents, photo copies, reports, certificates, copies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of approvals etc. may be included in the report as enclosures.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report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must provide proper conclusive comments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that would enable the lenders to take appropriate decisions.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D83CE058-9464-F153-6E4B-01EC9EE62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AAFA36-A802-1DE1-B52C-B2BB20D10914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226170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AAD9882-EF85-2B82-ADD7-B89077D77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1CACA4-A1DF-36D6-BF4B-CEA26AE3B837}"/>
              </a:ext>
            </a:extLst>
          </p:cNvPr>
          <p:cNvSpPr txBox="1"/>
          <p:nvPr/>
        </p:nvSpPr>
        <p:spPr>
          <a:xfrm>
            <a:off x="1108364" y="1098272"/>
            <a:ext cx="10668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Certificate (Declaration)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 / We hereby certify that we have verified the transactions of Bank/s vis-à-vis movement of current assets for the quarter ended ------ and the transactions are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found to be in line with the operations of the company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for the said period.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FE47773C-F790-7740-94E1-640333645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3AAB31-4C25-DA05-1AA5-E70B1207556A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325738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800E1EB-C5DD-F3C4-B08C-E5F2F32A5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2A3785-05AC-CE46-B6AA-2DE05384839D}"/>
              </a:ext>
            </a:extLst>
          </p:cNvPr>
          <p:cNvSpPr txBox="1"/>
          <p:nvPr/>
        </p:nvSpPr>
        <p:spPr>
          <a:xfrm>
            <a:off x="1108364" y="1098272"/>
            <a:ext cx="10668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No inventory builds up on account of slow moving / obsolete stocks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was observed.  Movement of stocks and book debts are found to be satisfactory and in line with the industry trends.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High value debits in the accounts have been verified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vis-à-vis purchases of raw material / stores and found to be order.  Similarly, High Value credits in the account have been verified vis-à-vis advances from customers / income from operations and found to be in order.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437AC477-5AA8-1D90-8B82-4A80322C5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1897C1-4B7B-B4F8-9BEB-33DEE429FBCA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33816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C9D2604-A70C-EEFB-5B91-7AC40D756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BA58ED-A851-3E8E-D87C-F299F683D2C8}"/>
              </a:ext>
            </a:extLst>
          </p:cNvPr>
          <p:cNvSpPr txBox="1"/>
          <p:nvPr/>
        </p:nvSpPr>
        <p:spPr>
          <a:xfrm>
            <a:off x="1108364" y="1098272"/>
            <a:ext cx="10668000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Scope of ASM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48BD36FD-062A-4A3F-092F-AAC119444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843C24-215B-49CE-E85D-7316E1B2D109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507782"/>
      </p:ext>
    </p:extLst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6B80E3D-0078-2F03-4741-656FBDB8A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309286-3FE5-8AB5-DEAF-876A2FE9A64B}"/>
              </a:ext>
            </a:extLst>
          </p:cNvPr>
          <p:cNvSpPr txBox="1"/>
          <p:nvPr/>
        </p:nvSpPr>
        <p:spPr>
          <a:xfrm>
            <a:off x="1108364" y="1098272"/>
            <a:ext cx="10668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Related party transactions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have been verified and observed that these transactions have arisen purely on account of business relations.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Sales books have been verified vis-à-vis GST / DGFT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(for Export / 26 AS Returns and no major discrepancy was observed.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80EB2CA8-D187-2E5C-FF78-A67D41A9D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FBC7E2-D919-4D9E-9783-1D720E3430ED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19611"/>
      </p:ext>
    </p:extLst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A08A083-2650-810A-2ACE-DF29AB4DA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B48701-902A-FB0B-E8C2-957538DE31EB}"/>
              </a:ext>
            </a:extLst>
          </p:cNvPr>
          <p:cNvSpPr txBox="1"/>
          <p:nvPr/>
        </p:nvSpPr>
        <p:spPr>
          <a:xfrm>
            <a:off x="1108364" y="1098272"/>
            <a:ext cx="10668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company is maintaining required level of transparency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in terms of submission of data / statements to the lenders as stipulated at the time of sanction.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cash flows for the review period were normal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and there was no diversion of funds whatsoever and we are of the view that the loan funds availed by the company from Banks / FIs have been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utilised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for the purpose for which it was intended.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385570D2-962F-508C-47D5-4CEF34A62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F4B42F-F944-3E37-FF8B-F5F3249AB1FF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315646"/>
      </p:ext>
    </p:extLst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60C4CCC-A3C8-A06A-1B52-313FD69D2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E597C9-73C8-57B6-077B-DC18D8754D80}"/>
              </a:ext>
            </a:extLst>
          </p:cNvPr>
          <p:cNvSpPr txBox="1"/>
          <p:nvPr/>
        </p:nvSpPr>
        <p:spPr>
          <a:xfrm>
            <a:off x="1108364" y="1098272"/>
            <a:ext cx="10668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We observe that there are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no suspicious activity / transactions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cases of mis-representation / suppression of facts and fraudulent practices.  The business operations of the company are found to be satisfactory and in accordance with law.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995B5BA5-AE50-DFB4-90CB-71395E702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94C4DA-6507-7B89-76A7-F064373BD90B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865131"/>
      </p:ext>
    </p:extLst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0025740-501B-BC27-08E1-F1DCC3422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0DAC57-D7A7-9119-5DE9-373131E40FF1}"/>
              </a:ext>
            </a:extLst>
          </p:cNvPr>
          <p:cNvSpPr txBox="1"/>
          <p:nvPr/>
        </p:nvSpPr>
        <p:spPr>
          <a:xfrm>
            <a:off x="1108364" y="1098272"/>
            <a:ext cx="10668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Overall dealing s of the company are found to be satisfactory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We hereby certify that the facts, figures / data provided in the report are true and correct to the best of our knowledge.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ED909585-41A4-F71D-99FC-2E5CF9A27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84B297-9BD8-F570-9D93-90FB2F93F89C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702153"/>
      </p:ext>
    </p:extLst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65CBFB4-54AA-1C28-4C05-36265E755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CA5693-930A-6E21-7931-251339249463}"/>
              </a:ext>
            </a:extLst>
          </p:cNvPr>
          <p:cNvSpPr txBox="1"/>
          <p:nvPr/>
        </p:nvSpPr>
        <p:spPr>
          <a:xfrm>
            <a:off x="1108364" y="1098272"/>
            <a:ext cx="10668000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Eligibility Criteria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1BCEAA21-4A13-9FA1-543A-01345CB70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8F0D32-B95D-9983-475B-585D20F5542E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641848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B0A6476-B45B-D63E-5023-37C556732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F41578-16A6-DA43-2997-A6228C608215}"/>
              </a:ext>
            </a:extLst>
          </p:cNvPr>
          <p:cNvSpPr txBox="1"/>
          <p:nvPr/>
        </p:nvSpPr>
        <p:spPr>
          <a:xfrm>
            <a:off x="1108364" y="1098272"/>
            <a:ext cx="10668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Firms / Companies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comprising of qualified Engineers, Advocates, Chartered Accountants /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Cost Accountants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sector specific experts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with professional qualification and experience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etc. as members / employees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not in full time employment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with any firm / company and registered with the appropriate authority such as Income Tax Authorities, Bar Council of respective State, Institute of Chartered Accountants of India (ICAI) /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Institute of Cost Accountants of India (ICMAI)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etc. (as applicable) as members with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Minimum </a:t>
            </a:r>
            <a:r>
              <a:rPr lang="en-US" sz="3200" b="1" dirty="0">
                <a:solidFill>
                  <a:prstClr val="black"/>
                </a:solidFill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xperience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3 Years in Finance related Assignments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Only Cost Accountant Firms / Consultancy Firms and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No individual / Proprietorship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8B017058-41F9-B253-94C6-AAD9ADEEF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62FCF1-6757-678C-89F7-4FE532D6CE78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36056"/>
      </p:ext>
    </p:extLst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DAF3572-B2CC-74D5-D9E1-36DA2AF40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2C9D1E-C4CC-A1BA-EE73-799D5D813AEF}"/>
              </a:ext>
            </a:extLst>
          </p:cNvPr>
          <p:cNvSpPr txBox="1"/>
          <p:nvPr/>
        </p:nvSpPr>
        <p:spPr>
          <a:xfrm>
            <a:off x="1108364" y="1098272"/>
            <a:ext cx="10668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 no case,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firms engaged in debt syndication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working as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Lenders Independent Engineer, engaged for TEV study of any project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and as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Consultant will be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considered for empanelment as ASM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Firms / Corporates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who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display professional competence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in handling such assignments and having satisfactory track record.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861453DB-DDAD-8442-99E3-5E55398DB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C80177-E6C7-6EED-6414-A2F64C89605C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618706"/>
      </p:ext>
    </p:extLst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92C254C-DF67-A6D8-98B4-D97CE7D6B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07D935-6EA4-66DE-51C2-0C4B07A86CB7}"/>
              </a:ext>
            </a:extLst>
          </p:cNvPr>
          <p:cNvSpPr txBox="1"/>
          <p:nvPr/>
        </p:nvSpPr>
        <p:spPr>
          <a:xfrm>
            <a:off x="1108364" y="1098272"/>
            <a:ext cx="10668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Firms / Companies should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not have been blacklisted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by any financial institution / other organizations / any government department.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Firms / Companies should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furnish self-attested affidavit in this regard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Should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have office at any major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centres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of the country.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F7B0092B-7C58-BB65-34D9-597E35A53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624531-2D50-5933-1971-3847B9168C18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483589"/>
      </p:ext>
    </p:extLst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8C0835D-DEB9-137A-47B7-411B3C250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AF43E5-7DE9-763D-FC81-22FC804E180F}"/>
              </a:ext>
            </a:extLst>
          </p:cNvPr>
          <p:cNvSpPr txBox="1"/>
          <p:nvPr/>
        </p:nvSpPr>
        <p:spPr>
          <a:xfrm>
            <a:off x="1108364" y="1098272"/>
            <a:ext cx="10668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name of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Firm / Company or its promoter / partner, etc. should not be in the defaulters / barred / caution list published / displayed at websites of public bodies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such as by RBI / IBA / ECGC /SEBI / CICs, etc. The Firms / Companies should furnish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self-attested affidavit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in this regard.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Preference shall be given to those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firms / companies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who are having expertise in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sector in which their service is to be utilized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and are up-to-date with current domain developments.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For example, ASMs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having experts in power sector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may be utilized for monitoring power sector accounts.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483AA763-F75B-A7E1-77F6-D1C17A697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87C333-88E2-B8C7-9154-FEBA43A4D17E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993050"/>
      </p:ext>
    </p:extLst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C2C7076-4EF6-6E34-C8C6-662616832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13B050-756A-89BB-6B2F-7624F6806347}"/>
              </a:ext>
            </a:extLst>
          </p:cNvPr>
          <p:cNvSpPr txBox="1"/>
          <p:nvPr/>
        </p:nvSpPr>
        <p:spPr>
          <a:xfrm>
            <a:off x="1108364" y="1098272"/>
            <a:ext cx="10668000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Submission of Documents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D82F3443-026C-C90D-7E54-3C697CD26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F5EA85-2618-17E8-2189-C7469F7BC052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85042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4B3BD25-D1D5-7068-2F3C-0AC5DE838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751C51-12D1-F830-95CC-855BB7AF8F44}"/>
              </a:ext>
            </a:extLst>
          </p:cNvPr>
          <p:cNvSpPr txBox="1"/>
          <p:nvPr/>
        </p:nvSpPr>
        <p:spPr>
          <a:xfrm>
            <a:off x="1108364" y="1098272"/>
            <a:ext cx="10668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broad scope of work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for the External A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gency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ASM, as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Suggested by IBA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in carrying out 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Clean and Effective M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onitoring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of Account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is as under: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Monitoring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Purchases / Invoices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of the Company (About Q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uantum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and Reasonableness of the Rates) for procurement of raw material / spares /transportation of raw material etc.,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on daily / weekly basis and compare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vis-à-vis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monthly operation budget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submitted by the Company.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Periodicity would be decided on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Case-to-Case B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asis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/ Consortium.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E96FFC68-07FC-E220-189F-4EBF49E2A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EA67B4-ADE3-53CF-C6D4-C5B1C429679E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392699"/>
      </p:ext>
    </p:extLst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DF79ED5-4B65-5F49-F75D-26A0B5C55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372E912-7410-4659-2BC2-0C4A400CEA24}"/>
              </a:ext>
            </a:extLst>
          </p:cNvPr>
          <p:cNvSpPr txBox="1"/>
          <p:nvPr/>
        </p:nvSpPr>
        <p:spPr>
          <a:xfrm>
            <a:off x="1108364" y="1098272"/>
            <a:ext cx="10668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Firm / Company shall submit their application / details in the prescribed format as per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Appendix-I and Appendix-II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The Firm / Company should also submit the following self-attested documents: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Registration with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professional bodies / organizations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Memorandum and Articles of Association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along with Certificate of Incorporation for company / registered partnership deed along with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Registrar of Firm certificate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 case of partnership firms.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530E41CB-3C9C-4ECE-3E28-A79F88D3F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1797A0-0952-6854-882B-8B09E95B71AF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166755"/>
      </p:ext>
    </p:extLst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993E410-0759-2719-9640-8DE5D703B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381553E-45ED-D1C5-22EA-27C35804D222}"/>
              </a:ext>
            </a:extLst>
          </p:cNvPr>
          <p:cNvSpPr txBox="1"/>
          <p:nvPr/>
        </p:nvSpPr>
        <p:spPr>
          <a:xfrm>
            <a:off x="1108364" y="1098272"/>
            <a:ext cx="10668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Audited Balance sheets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along with all annexure for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last 2 yea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Other documents supporting their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expertise in any particular field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Letters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empanelment from other banks / financial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institutions, if any.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Particulars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all key personnel, including that of technical / financial experts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Letters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assignments from other clients / lenders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GST Registration Certificate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D993911B-E6BB-712A-86F8-AC15F231B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FB712F-ED75-61FE-E780-01D8AF09B8B0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98157"/>
      </p:ext>
    </p:extLst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763E8D9-EC12-4699-C5C6-C1EF88759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BF11DA-C8DA-6805-C242-C5D7EB24CAD9}"/>
              </a:ext>
            </a:extLst>
          </p:cNvPr>
          <p:cNvSpPr txBox="1"/>
          <p:nvPr/>
        </p:nvSpPr>
        <p:spPr>
          <a:xfrm>
            <a:off x="1108364" y="109827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Copy of PAN Card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– self attested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Self attested affidavit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regarding non-debarment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Redacted copies of ASM Reports submitted, if any.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application needs to be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complete in all respects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properly indexed with enclosures duly flagged and uploaded successfully, No manual submission of any document /format will be needed. The attachments should not exceed 5 MB in size per document and all documents should be  in PDF format (In respect of media files in JPEG formats only).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E2C9619D-2735-14C1-68D6-2295EDA18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9C9156-3783-D588-79C7-8C7003BD0BB3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559158"/>
      </p:ext>
    </p:extLst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C38AAD8-A666-8F95-4E71-DC19D17F9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0087042-171F-37D5-D6D9-3B242022CA09}"/>
              </a:ext>
            </a:extLst>
          </p:cNvPr>
          <p:cNvSpPr txBox="1"/>
          <p:nvPr/>
        </p:nvSpPr>
        <p:spPr>
          <a:xfrm>
            <a:off x="1108364" y="1098272"/>
            <a:ext cx="10668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Working Group, during scrutiny,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may call for submission of any additional submission of documents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which need to be uploaded within the prescribed timing.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9A7FC11B-582E-B988-6AC9-F1B5F4C82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C88E3C-0C4F-B1FC-C0A6-6815BB2C1020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39997"/>
      </p:ext>
    </p:extLst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824FED8-E948-79E8-9CA0-D5765FF74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04E736-8925-CE3D-4C42-577566939C39}"/>
              </a:ext>
            </a:extLst>
          </p:cNvPr>
          <p:cNvSpPr txBox="1"/>
          <p:nvPr/>
        </p:nvSpPr>
        <p:spPr>
          <a:xfrm>
            <a:off x="1108364" y="1098272"/>
            <a:ext cx="10668000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Approval State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F6EE0DFF-010C-D0DE-FDDC-E9996150E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9394B2-F32E-2972-2209-A0953D095FB0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690166"/>
      </p:ext>
    </p:extLst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68094A2-C7D8-D249-1C3C-5BBB05D9E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097CF4-C4D4-A142-8AF4-FE1AA685053E}"/>
              </a:ext>
            </a:extLst>
          </p:cNvPr>
          <p:cNvSpPr txBox="1"/>
          <p:nvPr/>
        </p:nvSpPr>
        <p:spPr>
          <a:xfrm>
            <a:off x="1108364" y="1098272"/>
            <a:ext cx="10668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Final selection for empanelment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will be done by a Selection Committee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The decision of the Selection Committee shall be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considered final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Empanelment of firms shall hold good from the date of approval and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utility / efficacy of their services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will be reviewed based on feedback from member banks.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F9B08C21-0630-89C6-EBE1-AB7898301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C42864-A29E-7CB8-A3E6-654D2A52D2B9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863955"/>
      </p:ext>
    </p:extLst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C4BCFE3-8ED8-B7FB-5183-C6D3BF752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064DC9-EB3D-10A9-72EF-CDCCB3D88378}"/>
              </a:ext>
            </a:extLst>
          </p:cNvPr>
          <p:cNvSpPr txBox="1"/>
          <p:nvPr/>
        </p:nvSpPr>
        <p:spPr>
          <a:xfrm>
            <a:off x="1108364" y="1098272"/>
            <a:ext cx="10668000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Post Approval State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C8E406FD-57D6-216B-E72E-1517C43EC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27DB9D-3E4B-9A50-DE40-F45F0F5D66E6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577946"/>
      </p:ext>
    </p:extLst>
  </p:cSld>
  <p:clrMapOvr>
    <a:masterClrMapping/>
  </p:clrMapOvr>
  <p:transition spd="slow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AD42C3D-7E8A-D96A-4807-6047E17EA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19F8EC-2402-0139-F37F-86D2197D941D}"/>
              </a:ext>
            </a:extLst>
          </p:cNvPr>
          <p:cNvSpPr txBox="1"/>
          <p:nvPr/>
        </p:nvSpPr>
        <p:spPr>
          <a:xfrm>
            <a:off x="1108364" y="1098272"/>
            <a:ext cx="10668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Agency selected for the assignment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will have to enter into a contract agreement directly with Member Bank utilizing their services.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contract period for providing Specialized Monitoring Services will be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as per their requirement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However, in case the Member Bank is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not satisfied with the services of ASM during the tenure of the contract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the Member Bank will have the right to terminate the contract and assign the service to any other ASM.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Suitable clause to this effect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will be incorporated in the contract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C3873A94-FD5E-41D3-1016-D9C431705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9052B8-A607-1B65-FE8F-F5060FC9CE06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50419"/>
      </p:ext>
    </p:extLst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452B4A4-9754-0CE5-7D7D-4B9CF045A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8EE753C-3EAA-2F66-D9B0-66E92912DD88}"/>
              </a:ext>
            </a:extLst>
          </p:cNvPr>
          <p:cNvSpPr txBox="1"/>
          <p:nvPr/>
        </p:nvSpPr>
        <p:spPr>
          <a:xfrm>
            <a:off x="1108364" y="1098272"/>
            <a:ext cx="10668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contract agreement will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contain various terms and conditions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relating to service to be provided and the fees to be charged.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A3742042-E944-5300-34B2-17562141A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0F4EB1-4E7A-CE40-7747-D12536AFA897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713928"/>
      </p:ext>
    </p:extLst>
  </p:cSld>
  <p:clrMapOvr>
    <a:masterClrMapping/>
  </p:clrMapOvr>
  <p:transition spd="slow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3D62130-7130-8128-E0D6-DEE01E3A5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9FFC64-F617-8EE2-A4FE-78B97904220D}"/>
              </a:ext>
            </a:extLst>
          </p:cNvPr>
          <p:cNvSpPr txBox="1"/>
          <p:nvPr/>
        </p:nvSpPr>
        <p:spPr>
          <a:xfrm>
            <a:off x="1108364" y="1098272"/>
            <a:ext cx="10668000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Termination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8863F665-688E-B1C2-6B20-E75ECA093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AB2A0F-F534-20E9-EFB6-908B490AEFBA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084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CA2CFA4-ED5A-160B-CDD2-BD5DC84E7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727D89A-7253-3567-3D0F-1FD6DF4A62CD}"/>
              </a:ext>
            </a:extLst>
          </p:cNvPr>
          <p:cNvSpPr txBox="1"/>
          <p:nvPr/>
        </p:nvSpPr>
        <p:spPr>
          <a:xfrm>
            <a:off x="1108364" y="1098272"/>
            <a:ext cx="10668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Review of inventory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build-up (including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trade receivables and advances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to the Company) for operation of the units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commensurate with funds released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monitor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actual operations (production / supplies etc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vis-à-vis projections.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D2769984-2EBC-F1C6-B115-6DF5D36BF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C1B941-FD01-9BE9-604C-9BB001278398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056895"/>
      </p:ext>
    </p:extLst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478E545-ED47-C35C-1007-165D1CB8D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49EEC0-1BFE-FA3A-9A12-8EBCC17371AF}"/>
              </a:ext>
            </a:extLst>
          </p:cNvPr>
          <p:cNvSpPr txBox="1"/>
          <p:nvPr/>
        </p:nvSpPr>
        <p:spPr>
          <a:xfrm>
            <a:off x="1108364" y="1098272"/>
            <a:ext cx="10668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At any point of time,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Member Bank feels that the ASM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is not properly monitoring the account and the purpose of appointment will not be served, it can terminate the services of ASM without giving any reason.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One month notice will be given to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agency in this regard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Fee will be paid proportionately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for the period of assignment and actual period of work.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FB634DE4-101C-EB2E-C317-A37528D31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6FAD33-9580-5251-AE29-76E85A0C5BA4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83747"/>
      </p:ext>
    </p:extLst>
  </p:cSld>
  <p:clrMapOvr>
    <a:masterClrMapping/>
  </p:clrMapOvr>
  <p:transition spd="slow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12776BC-B49F-7DAC-D091-7613CD81F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ADEADC-ABDF-49B7-192B-ACC07A9ADCE6}"/>
              </a:ext>
            </a:extLst>
          </p:cNvPr>
          <p:cNvSpPr txBox="1"/>
          <p:nvPr/>
        </p:nvSpPr>
        <p:spPr>
          <a:xfrm>
            <a:off x="1108364" y="1098272"/>
            <a:ext cx="10668000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Confidentiality and Non-Disclosure Agreement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66122020-5E98-AEB7-0D08-303FCD32D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D61667-2682-50C8-32A2-1E0873B51E46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505508"/>
      </p:ext>
    </p:extLst>
  </p:cSld>
  <p:clrMapOvr>
    <a:masterClrMapping/>
  </p:clrMapOvr>
  <p:transition spd="slow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342455E-0FAC-2DDB-A4CC-9A34B4945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9FCC03-D793-01B5-63AE-9E308F628192}"/>
              </a:ext>
            </a:extLst>
          </p:cNvPr>
          <p:cNvSpPr txBox="1"/>
          <p:nvPr/>
        </p:nvSpPr>
        <p:spPr>
          <a:xfrm>
            <a:off x="1108364" y="1098272"/>
            <a:ext cx="10668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One of the prerequisite for appointment as ASM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is signing of Confidentiality and Non-Disclosure Agreement by ASM which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would be mandatory for undertaking any assignment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B87645C7-2D73-AFA2-74E7-D0B96BA21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54E668-7737-7F28-0370-A6072B2EA02C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51506"/>
      </p:ext>
    </p:extLst>
  </p:cSld>
  <p:clrMapOvr>
    <a:masterClrMapping/>
  </p:clrMapOvr>
  <p:transition spd="slow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E2B4624-AD51-88FB-6A63-50CE3CD1C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30B6FA-1804-BE27-0E41-08991AA998F8}"/>
              </a:ext>
            </a:extLst>
          </p:cNvPr>
          <p:cNvSpPr txBox="1"/>
          <p:nvPr/>
        </p:nvSpPr>
        <p:spPr>
          <a:xfrm>
            <a:off x="1108364" y="1098272"/>
            <a:ext cx="10668000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Fee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DEE7E571-F19A-4BA5-DBF7-70A534AEA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C87A55-7595-9112-B791-2DEDFB686C70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183992"/>
      </p:ext>
    </p:extLst>
  </p:cSld>
  <p:clrMapOvr>
    <a:masterClrMapping/>
  </p:clrMapOvr>
  <p:transition spd="slow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CA5D1BF-40DE-37F9-179A-F604B4016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53F6D5-8AD7-AA5D-6DEF-5B76EC48C079}"/>
              </a:ext>
            </a:extLst>
          </p:cNvPr>
          <p:cNvSpPr txBox="1"/>
          <p:nvPr/>
        </p:nvSpPr>
        <p:spPr>
          <a:xfrm>
            <a:off x="1108364" y="1098272"/>
            <a:ext cx="10668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following Fee structure is applicable for the  Renewal and Fresh empanelment.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(In ₹)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application fees paid are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not refundable under any circumstance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*The proposed fees are exclusive of GST as applicable.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F5173767-2A27-6888-D4EA-BBA353057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34B9F9-9ACD-566F-72B9-53BF8C5BE707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FE9DC5-50C9-5C56-F8B7-588FDC4AD82F}"/>
              </a:ext>
            </a:extLst>
          </p:cNvPr>
          <p:cNvGraphicFramePr>
            <a:graphicFrameLocks noGrp="1"/>
          </p:cNvGraphicFramePr>
          <p:nvPr/>
        </p:nvGraphicFramePr>
        <p:xfrm>
          <a:off x="1198495" y="2554515"/>
          <a:ext cx="10418211" cy="2013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684">
                  <a:extLst>
                    <a:ext uri="{9D8B030D-6E8A-4147-A177-3AD203B41FA5}">
                      <a16:colId xmlns:a16="http://schemas.microsoft.com/office/drawing/2014/main" val="2924176406"/>
                    </a:ext>
                  </a:extLst>
                </a:gridCol>
                <a:gridCol w="2336436">
                  <a:extLst>
                    <a:ext uri="{9D8B030D-6E8A-4147-A177-3AD203B41FA5}">
                      <a16:colId xmlns:a16="http://schemas.microsoft.com/office/drawing/2014/main" val="1830851751"/>
                    </a:ext>
                  </a:extLst>
                </a:gridCol>
                <a:gridCol w="3236538">
                  <a:extLst>
                    <a:ext uri="{9D8B030D-6E8A-4147-A177-3AD203B41FA5}">
                      <a16:colId xmlns:a16="http://schemas.microsoft.com/office/drawing/2014/main" val="2599569068"/>
                    </a:ext>
                  </a:extLst>
                </a:gridCol>
                <a:gridCol w="2604553">
                  <a:extLst>
                    <a:ext uri="{9D8B030D-6E8A-4147-A177-3AD203B41FA5}">
                      <a16:colId xmlns:a16="http://schemas.microsoft.com/office/drawing/2014/main" val="1429446707"/>
                    </a:ext>
                  </a:extLst>
                </a:gridCol>
              </a:tblGrid>
              <a:tr h="420914">
                <a:tc>
                  <a:txBody>
                    <a:bodyPr/>
                    <a:lstStyle/>
                    <a:p>
                      <a:pPr algn="ctr"/>
                      <a:r>
                        <a:rPr lang="en-IN" sz="2700" dirty="0">
                          <a:latin typeface="Gabriola" panose="04040605051002020D02" pitchFamily="82" charset="0"/>
                        </a:rPr>
                        <a:t>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700" b="1" kern="1200" dirty="0">
                          <a:solidFill>
                            <a:schemeClr val="lt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Application Fee </a:t>
                      </a:r>
                      <a:endParaRPr lang="en-IN" sz="27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700" b="1" kern="1200" dirty="0">
                          <a:solidFill>
                            <a:schemeClr val="lt1"/>
                          </a:solidFill>
                          <a:effectLst/>
                          <a:latin typeface="Gabriola" panose="04040605051002020D02" pitchFamily="82" charset="0"/>
                          <a:ea typeface="+mn-ea"/>
                          <a:cs typeface="+mn-cs"/>
                        </a:rPr>
                        <a:t>Empanelment Fee (For a period of 3 years)</a:t>
                      </a:r>
                      <a:endParaRPr lang="en-IN" sz="27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487157"/>
                  </a:ext>
                </a:extLst>
              </a:tr>
              <a:tr h="382451">
                <a:tc>
                  <a:txBody>
                    <a:bodyPr/>
                    <a:lstStyle/>
                    <a:p>
                      <a:endParaRPr lang="en-IN" sz="27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700" dirty="0"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(For all applicants)</a:t>
                      </a:r>
                      <a:endParaRPr lang="en-IN" sz="2700" dirty="0">
                        <a:effectLst/>
                        <a:latin typeface="Gabriola" panose="04040605051002020D02" pitchFamily="82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700" dirty="0"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General Category</a:t>
                      </a:r>
                      <a:endParaRPr lang="en-IN" sz="2700" dirty="0">
                        <a:effectLst/>
                        <a:latin typeface="Gabriola" panose="04040605051002020D02" pitchFamily="82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700" dirty="0"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Specialised Category</a:t>
                      </a:r>
                      <a:endParaRPr lang="en-IN" sz="2700" dirty="0">
                        <a:effectLst/>
                        <a:latin typeface="Gabriola" panose="04040605051002020D02" pitchFamily="82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33467702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700" b="1" dirty="0"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Fresh Empanelment</a:t>
                      </a:r>
                      <a:endParaRPr lang="en-IN" sz="2700" dirty="0">
                        <a:effectLst/>
                        <a:latin typeface="Gabriola" panose="04040605051002020D02" pitchFamily="82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700" dirty="0"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50,000/-</a:t>
                      </a:r>
                      <a:endParaRPr lang="en-IN" sz="2700" dirty="0">
                        <a:effectLst/>
                        <a:latin typeface="Gabriola" panose="04040605051002020D02" pitchFamily="82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700" dirty="0"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1,00,000/-</a:t>
                      </a:r>
                      <a:endParaRPr lang="en-IN" sz="2700" dirty="0">
                        <a:effectLst/>
                        <a:latin typeface="Gabriola" panose="04040605051002020D02" pitchFamily="82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700" dirty="0"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1,50,000/-</a:t>
                      </a:r>
                      <a:endParaRPr lang="en-IN" sz="2700" dirty="0">
                        <a:effectLst/>
                        <a:latin typeface="Gabriola" panose="04040605051002020D02" pitchFamily="82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58092809"/>
                  </a:ext>
                </a:extLst>
              </a:tr>
              <a:tr h="57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700" b="1"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Existing ASMs</a:t>
                      </a:r>
                      <a:endParaRPr lang="en-IN" sz="2700">
                        <a:effectLst/>
                        <a:latin typeface="Gabriola" panose="04040605051002020D02" pitchFamily="82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700" dirty="0"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25,000/-</a:t>
                      </a:r>
                      <a:endParaRPr lang="en-IN" sz="2700" dirty="0">
                        <a:effectLst/>
                        <a:latin typeface="Gabriola" panose="04040605051002020D02" pitchFamily="82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700" dirty="0"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1,00,000/-</a:t>
                      </a:r>
                      <a:endParaRPr lang="en-IN" sz="2700" dirty="0">
                        <a:effectLst/>
                        <a:latin typeface="Gabriola" panose="04040605051002020D02" pitchFamily="82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2700" dirty="0"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1,50,000/-</a:t>
                      </a:r>
                      <a:endParaRPr lang="en-IN" sz="2700" dirty="0">
                        <a:effectLst/>
                        <a:latin typeface="Gabriola" panose="04040605051002020D02" pitchFamily="82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50503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305068"/>
      </p:ext>
    </p:extLst>
  </p:cSld>
  <p:clrMapOvr>
    <a:masterClrMapping/>
  </p:clrMapOvr>
  <p:transition spd="slow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1473674-A3C3-827F-EAF5-D0E36C565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72965B-99BB-D0E3-F210-5CC4B24FD705}"/>
              </a:ext>
            </a:extLst>
          </p:cNvPr>
          <p:cNvSpPr txBox="1"/>
          <p:nvPr/>
        </p:nvSpPr>
        <p:spPr>
          <a:xfrm>
            <a:off x="1108364" y="1098272"/>
            <a:ext cx="10668000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Other Terms and Conditions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73A5AE64-1E99-8D23-E9E0-547A40C68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71BE47-767D-25BC-1EA7-4C61F3EC143E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647825"/>
      </p:ext>
    </p:extLst>
  </p:cSld>
  <p:clrMapOvr>
    <a:masterClrMapping/>
  </p:clrMapOvr>
  <p:transition spd="slow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79CEE4C-0E36-3E76-18AA-4FC4C5BA2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B186B98-1C7C-71D9-E9AE-0917AB1230DB}"/>
              </a:ext>
            </a:extLst>
          </p:cNvPr>
          <p:cNvSpPr txBox="1"/>
          <p:nvPr/>
        </p:nvSpPr>
        <p:spPr>
          <a:xfrm>
            <a:off x="1108364" y="1098272"/>
            <a:ext cx="10668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Empanelment of firms shall be done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only after detailed scrutiny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of the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credentials of the firm and their competency to execute the job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Empaneled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firms shall give an undertaking to follow all ethics of faith and the information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provided by the Member Bank would be kept ‘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Strictly Confidential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’.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 case of any dispute, the decision of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Member Bank utilizing the services of ASM shall be final and binding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B90536EB-503C-D879-9782-91EE0D3F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1551D9-46F6-6D4D-2D3F-73530E5CDF1F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679934"/>
      </p:ext>
    </p:extLst>
  </p:cSld>
  <p:clrMapOvr>
    <a:masterClrMapping/>
  </p:clrMapOvr>
  <p:transition spd="slow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09E4648-6270-818A-E350-20AA0EF73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2BCE7B-B846-9838-3B0C-AA94C045EE5A}"/>
              </a:ext>
            </a:extLst>
          </p:cNvPr>
          <p:cNvSpPr txBox="1"/>
          <p:nvPr/>
        </p:nvSpPr>
        <p:spPr>
          <a:xfrm>
            <a:off x="1108364" y="1098272"/>
            <a:ext cx="10668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All assignments shall be carried out with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due diligence maintaining quality of work done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and in least possible time.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All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reporting including MIS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shall be done by the empaneled firms on regular basis as required by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Member Bank / consortium members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from time to time.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empanelment would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not amount to any commitment on the part of Member Bank / IBA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to provide any professional assignment.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IBA reserves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right to cancel the empanelment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at any time without assigning any reason for the same.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F5133DB8-0288-4B0C-5721-E4F335705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E1058B-FAF3-A278-4958-0CF7B6768C00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415513"/>
      </p:ext>
    </p:extLst>
  </p:cSld>
  <p:clrMapOvr>
    <a:masterClrMapping/>
  </p:clrMapOvr>
  <p:transition spd="slow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396B445-57C7-9C8F-EC08-4DD0D6590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91C7C3-38C1-A87A-AAF1-BA48F45DDC19}"/>
              </a:ext>
            </a:extLst>
          </p:cNvPr>
          <p:cNvSpPr txBox="1"/>
          <p:nvPr/>
        </p:nvSpPr>
        <p:spPr>
          <a:xfrm>
            <a:off x="1108364" y="1098272"/>
            <a:ext cx="10668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firm / company shall also undertake that they will maintain an arm’s length relationship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with the company / group in respect of whose project (s), services may be availed by the Member Bank.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 case dealings with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any agency have been found unsatisfactory, proper intimation of the same should be sent by member banks to IBA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/ other appropriate authority for caution.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Member Banks would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advise IBA about the same after confirming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that due process for de-empanelment has been followed including intimation to concerned ASM.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26469ACE-6D77-8E2F-72E6-E55D706BF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6B1D6F-C42B-63D9-4A4C-06059A793C63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941501"/>
      </p:ext>
    </p:extLst>
  </p:cSld>
  <p:clrMapOvr>
    <a:masterClrMapping/>
  </p:clrMapOvr>
  <p:transition spd="slow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282546F-1372-84FE-3392-6511D63CF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EAF8C1-F6E4-9161-12D3-81F8795E65E4}"/>
              </a:ext>
            </a:extLst>
          </p:cNvPr>
          <p:cNvSpPr txBox="1"/>
          <p:nvPr/>
        </p:nvSpPr>
        <p:spPr>
          <a:xfrm>
            <a:off x="1108364" y="1098272"/>
            <a:ext cx="10668000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Miscellaneous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EABEEC84-E45E-20C8-3DEE-CA0B5CD83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EDAD00-6EE7-04DD-45FA-3421EE86468D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35599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8E8DB4F-31C3-3C3F-B87C-8E8F85B63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159B81-5465-9A72-A83E-23E319B25E5A}"/>
              </a:ext>
            </a:extLst>
          </p:cNvPr>
          <p:cNvSpPr txBox="1"/>
          <p:nvPr/>
        </p:nvSpPr>
        <p:spPr>
          <a:xfrm>
            <a:off x="1108364" y="1098272"/>
            <a:ext cx="10668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Verification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high value transactions / payment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as regards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beneficiary and purpose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Assessment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financial information that has been and that will be provided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by the company to its lenders including information related to its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short term and long-term cash flows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5FC3F7B0-C4DA-74D0-BBE4-E818DBF55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ED9EB9-9611-0B43-48BD-256D53AE1A83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231680"/>
      </p:ext>
    </p:extLst>
  </p:cSld>
  <p:clrMapOvr>
    <a:masterClrMapping/>
  </p:clrMapOvr>
  <p:transition spd="slow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1E45286-B5A2-D10A-14EC-16AB7D7DA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A2BD4B-E923-A75B-328F-0F73B2E1E348}"/>
              </a:ext>
            </a:extLst>
          </p:cNvPr>
          <p:cNvSpPr txBox="1"/>
          <p:nvPr/>
        </p:nvSpPr>
        <p:spPr>
          <a:xfrm>
            <a:off x="1108364" y="109827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 case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exposure in specialized sectors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, services of ASMs may also be utilized from post sanction stage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till the completion of project / repayment of loan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as per the requirement of the Member Bank.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Services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ASMs for specialized monitoring may be utilized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on case-to-case basis in sole / multiple / consortium banking etc.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fee for the assignment will be decided mutually between respective bank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and the agency. IBA will not be involved in the commercials.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59296AD6-6220-DCFC-99CA-1CC04F097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31B982-2C7C-C292-EBE5-BA56451906CE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223428"/>
      </p:ext>
    </p:extLst>
  </p:cSld>
  <p:clrMapOvr>
    <a:masterClrMapping/>
  </p:clrMapOvr>
  <p:transition spd="slow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C6AD8CD-E5AC-E11B-5B36-8A9324B4C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29EC2A-CE5B-E4BA-5D0A-98FE66788CDD}"/>
              </a:ext>
            </a:extLst>
          </p:cNvPr>
          <p:cNvSpPr txBox="1"/>
          <p:nvPr/>
        </p:nvSpPr>
        <p:spPr>
          <a:xfrm>
            <a:off x="1108364" y="1098272"/>
            <a:ext cx="10668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If  for any  reason 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member bank is not satisfied with the quality of service rendered/any omission/commission committed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by the agency and for any other reason, the member bank may caution list the agency after giving due notice and calling for explanation,  quoting specific deficiency and when it occurred.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 case of any reconstitution of the firm/change in partnership/KMP/Professionals employed on contractual basis etc.,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details thereof should be advised with supporting documents immediately to IBA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70E1988D-73D1-1B11-1A43-8887B5EDC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1D45B9-89E9-6A0C-F011-5FF80DDED685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920814"/>
      </p:ext>
    </p:extLst>
  </p:cSld>
  <p:clrMapOvr>
    <a:masterClrMapping/>
  </p:clrMapOvr>
  <p:transition spd="slow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3E4BFE3-667C-5BA8-4E4C-93ADADEA4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AAEEFF-5C83-D8AE-DB39-716968B5CF6F}"/>
              </a:ext>
            </a:extLst>
          </p:cNvPr>
          <p:cNvSpPr txBox="1"/>
          <p:nvPr/>
        </p:nvSpPr>
        <p:spPr>
          <a:xfrm>
            <a:off x="1108364" y="1098272"/>
            <a:ext cx="10668000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Contact Details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AB4332EA-F8DE-E567-485C-6A09BE348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BBB4F4-80FB-4C30-5FB3-E7AF22A31640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533353"/>
      </p:ext>
    </p:extLst>
  </p:cSld>
  <p:clrMapOvr>
    <a:masterClrMapping/>
  </p:clrMapOvr>
  <p:transition spd="slow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2C0D250-2FAE-E2A9-79F4-9C62DBF90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77A0C4-80B5-C3F8-B8EB-7B874786DD23}"/>
              </a:ext>
            </a:extLst>
          </p:cNvPr>
          <p:cNvSpPr txBox="1"/>
          <p:nvPr/>
        </p:nvSpPr>
        <p:spPr>
          <a:xfrm>
            <a:off x="739589" y="1330501"/>
            <a:ext cx="1140312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 Mail ID :   asm@iba.org.in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Mobile Nos:  022-69234068 -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Mukti Pansare, Manager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                            022-69234046 –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Mr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Subodh Singh, Vice President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Phone numbers will be available between 10.00 am and 5.30 pm on all working days.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9A752BFB-86A2-B255-0CD9-446D721C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03410D-EE58-7149-3AE6-305018C90D2D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140699"/>
      </p:ext>
    </p:extLst>
  </p:cSld>
  <p:clrMapOvr>
    <a:masterClrMapping/>
  </p:clrMapOvr>
  <p:transition spd="slow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8C15997-7951-6D4B-7067-695E69383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F731EF-A2FA-E5E1-B250-F8CBCCCAE314}"/>
              </a:ext>
            </a:extLst>
          </p:cNvPr>
          <p:cNvSpPr txBox="1"/>
          <p:nvPr/>
        </p:nvSpPr>
        <p:spPr>
          <a:xfrm>
            <a:off x="1108364" y="109827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Please note that the request for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extension of time for applying will not be entertained after the last date for submission of application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In respect of applicants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who have registered themselves well before/on the last date for submission and have begun the process of submission before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 the last date to complete the same due to technical difficulties, they will be assisted in completion of the submission.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No other request will be entertained. 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6DD934A5-065E-71B3-E935-84374B0C0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D73ADD-0CFC-4811-EBB6-C116CED15B46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529614"/>
      </p:ext>
    </p:extLst>
  </p:cSld>
  <p:clrMapOvr>
    <a:masterClrMapping/>
  </p:clrMapOvr>
  <p:transition spd="slow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DAEBBFD-78D0-CAA8-FA6D-A0EA1D194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97111D-F3E8-98E3-85C6-9292DFB14873}"/>
              </a:ext>
            </a:extLst>
          </p:cNvPr>
          <p:cNvSpPr txBox="1"/>
          <p:nvPr/>
        </p:nvSpPr>
        <p:spPr>
          <a:xfrm>
            <a:off x="1108364" y="1098272"/>
            <a:ext cx="10668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Application for Empanelment as Agencies for Specialized Monitoring (ASM)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815BF869-9A31-6339-79BE-7AAA2698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22A038-0D43-FD8F-74A0-5A3D29497813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073909"/>
      </p:ext>
    </p:extLst>
  </p:cSld>
  <p:clrMapOvr>
    <a:masterClrMapping/>
  </p:clrMapOvr>
  <p:transition spd="slow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B09E48E-B7AB-2F51-2617-970EB837A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A9B593-4FC6-B2DF-7BF8-F465E3FDEEA6}"/>
              </a:ext>
            </a:extLst>
          </p:cNvPr>
          <p:cNvSpPr txBox="1"/>
          <p:nvPr/>
        </p:nvSpPr>
        <p:spPr>
          <a:xfrm>
            <a:off x="1108364" y="1098272"/>
            <a:ext cx="10668000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Appendix-1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44275F86-226B-3468-706C-1901474DB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0DC7F9-A519-BB7E-C7A3-72FC3858F212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560465"/>
      </p:ext>
    </p:extLst>
  </p:cSld>
  <p:clrMapOvr>
    <a:masterClrMapping/>
  </p:clrMapOvr>
  <p:transition spd="slow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1260440-0EE8-18BB-EF0E-79591869C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3062D7-BCD2-D0DB-DB8D-BA4992F4B74F}"/>
              </a:ext>
            </a:extLst>
          </p:cNvPr>
          <p:cNvSpPr txBox="1"/>
          <p:nvPr/>
        </p:nvSpPr>
        <p:spPr>
          <a:xfrm>
            <a:off x="1108364" y="1098272"/>
            <a:ext cx="10668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prstClr val="black"/>
              </a:solidFill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A. Details of Applicant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F1C27B00-820A-54DB-B63B-507396D54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2FD347-EAD5-6505-CBCC-07FF7FF3BC52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934997"/>
      </p:ext>
    </p:extLst>
  </p:cSld>
  <p:clrMapOvr>
    <a:masterClrMapping/>
  </p:clrMapOvr>
  <p:transition spd="slow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0BE7F6A-5F33-4BE5-763A-0B09C697C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78A841-E0B9-8FA8-2491-C387E1DA10F8}"/>
              </a:ext>
            </a:extLst>
          </p:cNvPr>
          <p:cNvSpPr txBox="1"/>
          <p:nvPr/>
        </p:nvSpPr>
        <p:spPr>
          <a:xfrm>
            <a:off x="1108364" y="1098272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Name: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Country of Incorporation: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Address of the registered office / address for correspondence: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Addresses of other offices, including branch offices: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Date of Incorporation / Year of Establishment (A true copy of the Incorporation Certificate is to be provided by the Applicant along with its Application):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Brief description of the Company including details of its main lines of business, service profile / client profile, domestic and international presence, alliance and joint ventures: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5C79851C-9770-61F7-E047-4CAFC2E51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0ED277-6E52-5308-79BB-AD0BB6229095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244095"/>
      </p:ext>
    </p:extLst>
  </p:cSld>
  <p:clrMapOvr>
    <a:masterClrMapping/>
  </p:clrMapOvr>
  <p:transition spd="slow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2D8FB74-82FD-F3A1-A787-1E9122D19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1790335-142E-F183-607F-0FCA2A1A8BCE}"/>
              </a:ext>
            </a:extLst>
          </p:cNvPr>
          <p:cNvSpPr txBox="1"/>
          <p:nvPr/>
        </p:nvSpPr>
        <p:spPr>
          <a:xfrm>
            <a:off x="1108364" y="1098272"/>
            <a:ext cx="10668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Details of individual(s) who will serve as the point of contact / communication for the Bank: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anose="04040605051002020D02" pitchFamily="82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Name: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Designation: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Company: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Address: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Telephone Number: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Tahoma" panose="020B0604030504040204" pitchFamily="34" charset="0"/>
                <a:cs typeface="Calibri" panose="020F0502020204030204" pitchFamily="34" charset="0"/>
              </a:rPr>
              <a:t>Email Address:</a:t>
            </a:r>
          </a:p>
        </p:txBody>
      </p:sp>
      <p:pic>
        <p:nvPicPr>
          <p:cNvPr id="2" name="Picture 2" descr="BREAKING] ICMAI &quot;iCMA&quot; Logo for CMAs under Opposition during ...">
            <a:extLst>
              <a:ext uri="{FF2B5EF4-FFF2-40B4-BE49-F238E27FC236}">
                <a16:creationId xmlns:a16="http://schemas.microsoft.com/office/drawing/2014/main" id="{EBC22FA2-FA45-8FA6-8CF2-232E65ED5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98" y="92311"/>
            <a:ext cx="1290917" cy="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9FA700-418E-B959-3D7E-8CD852B74ED4}"/>
              </a:ext>
            </a:extLst>
          </p:cNvPr>
          <p:cNvSpPr txBox="1"/>
          <p:nvPr/>
        </p:nvSpPr>
        <p:spPr>
          <a:xfrm>
            <a:off x="739588" y="65770"/>
            <a:ext cx="11403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Agency for Specialized Monitoring (ASM)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17308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{B331FBFB-2F58-4FC1-A9E9-05A174281090}tf10001105</Template>
  <TotalTime>3647</TotalTime>
  <Words>7162</Words>
  <Application>Microsoft Office PowerPoint</Application>
  <PresentationFormat>Widescreen</PresentationFormat>
  <Paragraphs>1015</Paragraphs>
  <Slides>122</Slides>
  <Notes>120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122</vt:i4>
      </vt:variant>
    </vt:vector>
  </HeadingPairs>
  <TitlesOfParts>
    <vt:vector size="134" baseType="lpstr">
      <vt:lpstr>Arial</vt:lpstr>
      <vt:lpstr>Calibri</vt:lpstr>
      <vt:lpstr>Copperplate Gothic Light</vt:lpstr>
      <vt:lpstr>Franklin Gothic Book</vt:lpstr>
      <vt:lpstr>Franklin Gothic Demi</vt:lpstr>
      <vt:lpstr>Gabriola</vt:lpstr>
      <vt:lpstr>Gill Sans MT</vt:lpstr>
      <vt:lpstr>Times New Roman</vt:lpstr>
      <vt:lpstr>Wingdings</vt:lpstr>
      <vt:lpstr>Wingdings 2</vt:lpstr>
      <vt:lpstr>Crop</vt:lpstr>
      <vt:lpstr>DividendVTI</vt:lpstr>
      <vt:lpstr>   Role of ‘Agency for Specialized Monitoring (ASM)’ in Indian Banks  CMA (Dr.) P. Siva Rama Prasad M.Com., MBA (Finance)., FCMA., FCS., FIIBF., FIII (Life &amp; General)., MAIMA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Background</dc:title>
  <dc:creator>Indu Sekhar Dantu</dc:creator>
  <cp:lastModifiedBy>P Siva Rama Prasad</cp:lastModifiedBy>
  <cp:revision>226</cp:revision>
  <dcterms:created xsi:type="dcterms:W3CDTF">2021-01-04T08:28:17Z</dcterms:created>
  <dcterms:modified xsi:type="dcterms:W3CDTF">2025-04-21T10:54:26Z</dcterms:modified>
</cp:coreProperties>
</file>