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76"/>
  </p:notesMasterIdLst>
  <p:sldIdLst>
    <p:sldId id="257" r:id="rId3"/>
    <p:sldId id="998" r:id="rId4"/>
    <p:sldId id="1007" r:id="rId5"/>
    <p:sldId id="1008" r:id="rId6"/>
    <p:sldId id="1009" r:id="rId7"/>
    <p:sldId id="1011" r:id="rId8"/>
    <p:sldId id="1006" r:id="rId9"/>
    <p:sldId id="999" r:id="rId10"/>
    <p:sldId id="1005" r:id="rId11"/>
    <p:sldId id="1000" r:id="rId12"/>
    <p:sldId id="934" r:id="rId13"/>
    <p:sldId id="935" r:id="rId14"/>
    <p:sldId id="936" r:id="rId15"/>
    <p:sldId id="979" r:id="rId16"/>
    <p:sldId id="990" r:id="rId17"/>
    <p:sldId id="980" r:id="rId18"/>
    <p:sldId id="995" r:id="rId19"/>
    <p:sldId id="991" r:id="rId20"/>
    <p:sldId id="992" r:id="rId21"/>
    <p:sldId id="993" r:id="rId22"/>
    <p:sldId id="981" r:id="rId23"/>
    <p:sldId id="982" r:id="rId24"/>
    <p:sldId id="983" r:id="rId25"/>
    <p:sldId id="984" r:id="rId26"/>
    <p:sldId id="985" r:id="rId27"/>
    <p:sldId id="986" r:id="rId28"/>
    <p:sldId id="987" r:id="rId29"/>
    <p:sldId id="988" r:id="rId30"/>
    <p:sldId id="989" r:id="rId31"/>
    <p:sldId id="937" r:id="rId32"/>
    <p:sldId id="994" r:id="rId33"/>
    <p:sldId id="996" r:id="rId34"/>
    <p:sldId id="898" r:id="rId35"/>
    <p:sldId id="899" r:id="rId36"/>
    <p:sldId id="900" r:id="rId37"/>
    <p:sldId id="901" r:id="rId38"/>
    <p:sldId id="902" r:id="rId39"/>
    <p:sldId id="903" r:id="rId40"/>
    <p:sldId id="904" r:id="rId41"/>
    <p:sldId id="905" r:id="rId42"/>
    <p:sldId id="906" r:id="rId43"/>
    <p:sldId id="907" r:id="rId44"/>
    <p:sldId id="908" r:id="rId45"/>
    <p:sldId id="909" r:id="rId46"/>
    <p:sldId id="910" r:id="rId47"/>
    <p:sldId id="911" r:id="rId48"/>
    <p:sldId id="912" r:id="rId49"/>
    <p:sldId id="913" r:id="rId50"/>
    <p:sldId id="914" r:id="rId51"/>
    <p:sldId id="915" r:id="rId52"/>
    <p:sldId id="916" r:id="rId53"/>
    <p:sldId id="917" r:id="rId54"/>
    <p:sldId id="918" r:id="rId55"/>
    <p:sldId id="919" r:id="rId56"/>
    <p:sldId id="920" r:id="rId57"/>
    <p:sldId id="921" r:id="rId58"/>
    <p:sldId id="922" r:id="rId59"/>
    <p:sldId id="923" r:id="rId60"/>
    <p:sldId id="924" r:id="rId61"/>
    <p:sldId id="925" r:id="rId62"/>
    <p:sldId id="926" r:id="rId63"/>
    <p:sldId id="927" r:id="rId64"/>
    <p:sldId id="928" r:id="rId65"/>
    <p:sldId id="929" r:id="rId66"/>
    <p:sldId id="930" r:id="rId67"/>
    <p:sldId id="931" r:id="rId68"/>
    <p:sldId id="932" r:id="rId69"/>
    <p:sldId id="933" r:id="rId70"/>
    <p:sldId id="997" r:id="rId71"/>
    <p:sldId id="1012" r:id="rId72"/>
    <p:sldId id="1013" r:id="rId73"/>
    <p:sldId id="1010" r:id="rId74"/>
    <p:sldId id="38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1" d="100"/>
          <a:sy n="71"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748A1385-0ED2-4EC0-83FC-B34F4F996940}"/>
    <pc:docChg chg="undo custSel addSld delSld modSld sldOrd">
      <pc:chgData name="Indu Sekhar Dantu" userId="4218edbc7ffe59d5" providerId="LiveId" clId="{748A1385-0ED2-4EC0-83FC-B34F4F996940}" dt="2022-06-05T09:57:31.722" v="2207" actId="47"/>
      <pc:docMkLst>
        <pc:docMk/>
      </pc:docMkLst>
      <pc:sldChg chg="delSp modSp mod">
        <pc:chgData name="Indu Sekhar Dantu" userId="4218edbc7ffe59d5" providerId="LiveId" clId="{748A1385-0ED2-4EC0-83FC-B34F4F996940}" dt="2022-06-05T09:39:22.837" v="1608" actId="20577"/>
        <pc:sldMkLst>
          <pc:docMk/>
          <pc:sldMk cId="2475805559" sldId="257"/>
        </pc:sldMkLst>
        <pc:spChg chg="mod">
          <ac:chgData name="Indu Sekhar Dantu" userId="4218edbc7ffe59d5" providerId="LiveId" clId="{748A1385-0ED2-4EC0-83FC-B34F4F996940}" dt="2022-06-05T09:39:22.837" v="1608" actId="20577"/>
          <ac:spMkLst>
            <pc:docMk/>
            <pc:sldMk cId="2475805559" sldId="257"/>
            <ac:spMk id="2" creationId="{1C21E816-31F5-48BB-BD02-D15F2F18B48A}"/>
          </ac:spMkLst>
        </pc:spChg>
        <pc:picChg chg="del">
          <ac:chgData name="Indu Sekhar Dantu" userId="4218edbc7ffe59d5" providerId="LiveId" clId="{748A1385-0ED2-4EC0-83FC-B34F4F996940}" dt="2022-06-05T09:05:24.664" v="269" actId="478"/>
          <ac:picMkLst>
            <pc:docMk/>
            <pc:sldMk cId="2475805559" sldId="257"/>
            <ac:picMk id="3" creationId="{B86487A4-2CB8-53E4-3EA2-604B32D35458}"/>
          </ac:picMkLst>
        </pc:picChg>
      </pc:sldChg>
      <pc:sldChg chg="modSp mod">
        <pc:chgData name="Indu Sekhar Dantu" userId="4218edbc7ffe59d5" providerId="LiveId" clId="{748A1385-0ED2-4EC0-83FC-B34F4F996940}" dt="2022-06-05T09:39:30.015" v="1611" actId="6549"/>
        <pc:sldMkLst>
          <pc:docMk/>
          <pc:sldMk cId="551553518" sldId="382"/>
        </pc:sldMkLst>
        <pc:spChg chg="mod">
          <ac:chgData name="Indu Sekhar Dantu" userId="4218edbc7ffe59d5" providerId="LiveId" clId="{748A1385-0ED2-4EC0-83FC-B34F4F996940}" dt="2022-06-05T09:39:30.015" v="1611" actId="6549"/>
          <ac:spMkLst>
            <pc:docMk/>
            <pc:sldMk cId="551553518" sldId="382"/>
            <ac:spMk id="5" creationId="{80573453-EFB3-447D-80A7-DC68DC74E523}"/>
          </ac:spMkLst>
        </pc:spChg>
      </pc:sldChg>
      <pc:sldChg chg="del">
        <pc:chgData name="Indu Sekhar Dantu" userId="4218edbc7ffe59d5" providerId="LiveId" clId="{748A1385-0ED2-4EC0-83FC-B34F4F996940}" dt="2022-06-05T09:04:13.921" v="268" actId="2696"/>
        <pc:sldMkLst>
          <pc:docMk/>
          <pc:sldMk cId="3028414268" sldId="559"/>
        </pc:sldMkLst>
      </pc:sldChg>
      <pc:sldChg chg="delSp modSp mod">
        <pc:chgData name="Indu Sekhar Dantu" userId="4218edbc7ffe59d5" providerId="LiveId" clId="{748A1385-0ED2-4EC0-83FC-B34F4F996940}" dt="2022-06-05T09:51:02.979" v="2039" actId="6549"/>
        <pc:sldMkLst>
          <pc:docMk/>
          <pc:sldMk cId="4290880005" sldId="559"/>
        </pc:sldMkLst>
        <pc:spChg chg="mod">
          <ac:chgData name="Indu Sekhar Dantu" userId="4218edbc7ffe59d5" providerId="LiveId" clId="{748A1385-0ED2-4EC0-83FC-B34F4F996940}" dt="2022-06-05T09:51:02.979" v="2039" actId="6549"/>
          <ac:spMkLst>
            <pc:docMk/>
            <pc:sldMk cId="4290880005" sldId="559"/>
            <ac:spMk id="6" creationId="{1E67C5CA-1DA6-4C08-AA27-328FF86A088F}"/>
          </ac:spMkLst>
        </pc:spChg>
        <pc:picChg chg="del">
          <ac:chgData name="Indu Sekhar Dantu" userId="4218edbc7ffe59d5" providerId="LiveId" clId="{748A1385-0ED2-4EC0-83FC-B34F4F996940}" dt="2022-06-05T09:05:58.648" v="284" actId="478"/>
          <ac:picMkLst>
            <pc:docMk/>
            <pc:sldMk cId="4290880005" sldId="559"/>
            <ac:picMk id="7" creationId="{017CB9D4-DDAE-5CC6-38F7-DE26510E2CA4}"/>
          </ac:picMkLst>
        </pc:picChg>
      </pc:sldChg>
      <pc:sldChg chg="delSp">
        <pc:chgData name="Indu Sekhar Dantu" userId="4218edbc7ffe59d5" providerId="LiveId" clId="{748A1385-0ED2-4EC0-83FC-B34F4F996940}" dt="2022-06-05T09:06:46.435" v="308" actId="478"/>
        <pc:sldMkLst>
          <pc:docMk/>
          <pc:sldMk cId="1716235987" sldId="628"/>
        </pc:sldMkLst>
        <pc:picChg chg="del">
          <ac:chgData name="Indu Sekhar Dantu" userId="4218edbc7ffe59d5" providerId="LiveId" clId="{748A1385-0ED2-4EC0-83FC-B34F4F996940}" dt="2022-06-05T09:06:46.435" v="308" actId="478"/>
          <ac:picMkLst>
            <pc:docMk/>
            <pc:sldMk cId="1716235987" sldId="628"/>
            <ac:picMk id="7" creationId="{017CB9D4-DDAE-5CC6-38F7-DE26510E2CA4}"/>
          </ac:picMkLst>
        </pc:picChg>
      </pc:sldChg>
      <pc:sldChg chg="delSp">
        <pc:chgData name="Indu Sekhar Dantu" userId="4218edbc7ffe59d5" providerId="LiveId" clId="{748A1385-0ED2-4EC0-83FC-B34F4F996940}" dt="2022-06-05T09:07:01.193" v="316" actId="478"/>
        <pc:sldMkLst>
          <pc:docMk/>
          <pc:sldMk cId="3326210252" sldId="629"/>
        </pc:sldMkLst>
        <pc:picChg chg="del">
          <ac:chgData name="Indu Sekhar Dantu" userId="4218edbc7ffe59d5" providerId="LiveId" clId="{748A1385-0ED2-4EC0-83FC-B34F4F996940}" dt="2022-06-05T09:07:01.193" v="316" actId="478"/>
          <ac:picMkLst>
            <pc:docMk/>
            <pc:sldMk cId="3326210252" sldId="629"/>
            <ac:picMk id="7" creationId="{017CB9D4-DDAE-5CC6-38F7-DE26510E2CA4}"/>
          </ac:picMkLst>
        </pc:picChg>
      </pc:sldChg>
      <pc:sldChg chg="delSp">
        <pc:chgData name="Indu Sekhar Dantu" userId="4218edbc7ffe59d5" providerId="LiveId" clId="{748A1385-0ED2-4EC0-83FC-B34F4F996940}" dt="2022-06-05T09:07:09.142" v="320" actId="478"/>
        <pc:sldMkLst>
          <pc:docMk/>
          <pc:sldMk cId="2381001740" sldId="630"/>
        </pc:sldMkLst>
        <pc:picChg chg="del">
          <ac:chgData name="Indu Sekhar Dantu" userId="4218edbc7ffe59d5" providerId="LiveId" clId="{748A1385-0ED2-4EC0-83FC-B34F4F996940}" dt="2022-06-05T09:07:09.142" v="320" actId="478"/>
          <ac:picMkLst>
            <pc:docMk/>
            <pc:sldMk cId="2381001740" sldId="630"/>
            <ac:picMk id="7" creationId="{017CB9D4-DDAE-5CC6-38F7-DE26510E2CA4}"/>
          </ac:picMkLst>
        </pc:picChg>
      </pc:sldChg>
      <pc:sldChg chg="delSp modSp mod">
        <pc:chgData name="Indu Sekhar Dantu" userId="4218edbc7ffe59d5" providerId="LiveId" clId="{748A1385-0ED2-4EC0-83FC-B34F4F996940}" dt="2022-06-05T09:39:59.680" v="1637" actId="1035"/>
        <pc:sldMkLst>
          <pc:docMk/>
          <pc:sldMk cId="81948550" sldId="631"/>
        </pc:sldMkLst>
        <pc:spChg chg="mod">
          <ac:chgData name="Indu Sekhar Dantu" userId="4218edbc7ffe59d5" providerId="LiveId" clId="{748A1385-0ED2-4EC0-83FC-B34F4F996940}" dt="2022-06-05T09:39:44.224" v="1612" actId="6549"/>
          <ac:spMkLst>
            <pc:docMk/>
            <pc:sldMk cId="81948550" sldId="631"/>
            <ac:spMk id="4" creationId="{9F937A8C-31E1-4998-A5A1-CC933FF83C4E}"/>
          </ac:spMkLst>
        </pc:spChg>
        <pc:spChg chg="mod">
          <ac:chgData name="Indu Sekhar Dantu" userId="4218edbc7ffe59d5" providerId="LiveId" clId="{748A1385-0ED2-4EC0-83FC-B34F4F996940}" dt="2022-06-05T09:39:59.680" v="1637" actId="1035"/>
          <ac:spMkLst>
            <pc:docMk/>
            <pc:sldMk cId="81948550" sldId="631"/>
            <ac:spMk id="6" creationId="{1E67C5CA-1DA6-4C08-AA27-328FF86A088F}"/>
          </ac:spMkLst>
        </pc:spChg>
        <pc:picChg chg="del">
          <ac:chgData name="Indu Sekhar Dantu" userId="4218edbc7ffe59d5" providerId="LiveId" clId="{748A1385-0ED2-4EC0-83FC-B34F4F996940}" dt="2022-06-05T09:05:28.755" v="270" actId="478"/>
          <ac:picMkLst>
            <pc:docMk/>
            <pc:sldMk cId="81948550" sldId="631"/>
            <ac:picMk id="7" creationId="{017CB9D4-DDAE-5CC6-38F7-DE26510E2CA4}"/>
          </ac:picMkLst>
        </pc:picChg>
      </pc:sldChg>
      <pc:sldChg chg="del">
        <pc:chgData name="Indu Sekhar Dantu" userId="4218edbc7ffe59d5" providerId="LiveId" clId="{748A1385-0ED2-4EC0-83FC-B34F4F996940}" dt="2022-06-05T08:46:33.401" v="220" actId="2696"/>
        <pc:sldMkLst>
          <pc:docMk/>
          <pc:sldMk cId="2796200790" sldId="631"/>
        </pc:sldMkLst>
      </pc:sldChg>
      <pc:sldChg chg="delSp">
        <pc:chgData name="Indu Sekhar Dantu" userId="4218edbc7ffe59d5" providerId="LiveId" clId="{748A1385-0ED2-4EC0-83FC-B34F4F996940}" dt="2022-06-05T09:06:48.335" v="309" actId="478"/>
        <pc:sldMkLst>
          <pc:docMk/>
          <pc:sldMk cId="3011072629" sldId="638"/>
        </pc:sldMkLst>
        <pc:picChg chg="del">
          <ac:chgData name="Indu Sekhar Dantu" userId="4218edbc7ffe59d5" providerId="LiveId" clId="{748A1385-0ED2-4EC0-83FC-B34F4F996940}" dt="2022-06-05T09:06:48.335" v="309" actId="478"/>
          <ac:picMkLst>
            <pc:docMk/>
            <pc:sldMk cId="3011072629" sldId="638"/>
            <ac:picMk id="7" creationId="{017CB9D4-DDAE-5CC6-38F7-DE26510E2CA4}"/>
          </ac:picMkLst>
        </pc:picChg>
      </pc:sldChg>
      <pc:sldChg chg="del">
        <pc:chgData name="Indu Sekhar Dantu" userId="4218edbc7ffe59d5" providerId="LiveId" clId="{748A1385-0ED2-4EC0-83FC-B34F4F996940}" dt="2022-06-05T08:56:54.119" v="246" actId="47"/>
        <pc:sldMkLst>
          <pc:docMk/>
          <pc:sldMk cId="218016136" sldId="639"/>
        </pc:sldMkLst>
      </pc:sldChg>
      <pc:sldChg chg="del">
        <pc:chgData name="Indu Sekhar Dantu" userId="4218edbc7ffe59d5" providerId="LiveId" clId="{748A1385-0ED2-4EC0-83FC-B34F4F996940}" dt="2022-06-05T08:56:55.040" v="247" actId="47"/>
        <pc:sldMkLst>
          <pc:docMk/>
          <pc:sldMk cId="2666035059" sldId="640"/>
        </pc:sldMkLst>
      </pc:sldChg>
      <pc:sldChg chg="del">
        <pc:chgData name="Indu Sekhar Dantu" userId="4218edbc7ffe59d5" providerId="LiveId" clId="{748A1385-0ED2-4EC0-83FC-B34F4F996940}" dt="2022-06-05T08:56:56.631" v="249" actId="47"/>
        <pc:sldMkLst>
          <pc:docMk/>
          <pc:sldMk cId="3002949051" sldId="641"/>
        </pc:sldMkLst>
      </pc:sldChg>
      <pc:sldChg chg="delSp">
        <pc:chgData name="Indu Sekhar Dantu" userId="4218edbc7ffe59d5" providerId="LiveId" clId="{748A1385-0ED2-4EC0-83FC-B34F4F996940}" dt="2022-06-05T09:06:50.233" v="310" actId="478"/>
        <pc:sldMkLst>
          <pc:docMk/>
          <pc:sldMk cId="1202120625" sldId="642"/>
        </pc:sldMkLst>
        <pc:picChg chg="del">
          <ac:chgData name="Indu Sekhar Dantu" userId="4218edbc7ffe59d5" providerId="LiveId" clId="{748A1385-0ED2-4EC0-83FC-B34F4F996940}" dt="2022-06-05T09:06:50.233" v="310" actId="478"/>
          <ac:picMkLst>
            <pc:docMk/>
            <pc:sldMk cId="1202120625" sldId="642"/>
            <ac:picMk id="7" creationId="{017CB9D4-DDAE-5CC6-38F7-DE26510E2CA4}"/>
          </ac:picMkLst>
        </pc:picChg>
      </pc:sldChg>
      <pc:sldChg chg="delSp">
        <pc:chgData name="Indu Sekhar Dantu" userId="4218edbc7ffe59d5" providerId="LiveId" clId="{748A1385-0ED2-4EC0-83FC-B34F4F996940}" dt="2022-06-05T09:06:53.799" v="312" actId="478"/>
        <pc:sldMkLst>
          <pc:docMk/>
          <pc:sldMk cId="2943881398" sldId="643"/>
        </pc:sldMkLst>
        <pc:picChg chg="del">
          <ac:chgData name="Indu Sekhar Dantu" userId="4218edbc7ffe59d5" providerId="LiveId" clId="{748A1385-0ED2-4EC0-83FC-B34F4F996940}" dt="2022-06-05T09:06:53.799" v="312" actId="478"/>
          <ac:picMkLst>
            <pc:docMk/>
            <pc:sldMk cId="2943881398" sldId="643"/>
            <ac:picMk id="7" creationId="{017CB9D4-DDAE-5CC6-38F7-DE26510E2CA4}"/>
          </ac:picMkLst>
        </pc:picChg>
      </pc:sldChg>
      <pc:sldChg chg="delSp">
        <pc:chgData name="Indu Sekhar Dantu" userId="4218edbc7ffe59d5" providerId="LiveId" clId="{748A1385-0ED2-4EC0-83FC-B34F4F996940}" dt="2022-06-05T09:07:02.919" v="317" actId="478"/>
        <pc:sldMkLst>
          <pc:docMk/>
          <pc:sldMk cId="879443967" sldId="644"/>
        </pc:sldMkLst>
        <pc:picChg chg="del">
          <ac:chgData name="Indu Sekhar Dantu" userId="4218edbc7ffe59d5" providerId="LiveId" clId="{748A1385-0ED2-4EC0-83FC-B34F4F996940}" dt="2022-06-05T09:07:02.919" v="317" actId="478"/>
          <ac:picMkLst>
            <pc:docMk/>
            <pc:sldMk cId="879443967" sldId="644"/>
            <ac:picMk id="7" creationId="{017CB9D4-DDAE-5CC6-38F7-DE26510E2CA4}"/>
          </ac:picMkLst>
        </pc:picChg>
      </pc:sldChg>
      <pc:sldChg chg="del">
        <pc:chgData name="Indu Sekhar Dantu" userId="4218edbc7ffe59d5" providerId="LiveId" clId="{748A1385-0ED2-4EC0-83FC-B34F4F996940}" dt="2022-06-05T08:57:57.405" v="258" actId="47"/>
        <pc:sldMkLst>
          <pc:docMk/>
          <pc:sldMk cId="2527804397" sldId="645"/>
        </pc:sldMkLst>
      </pc:sldChg>
      <pc:sldChg chg="del">
        <pc:chgData name="Indu Sekhar Dantu" userId="4218edbc7ffe59d5" providerId="LiveId" clId="{748A1385-0ED2-4EC0-83FC-B34F4F996940}" dt="2022-06-05T08:58:01.274" v="260" actId="47"/>
        <pc:sldMkLst>
          <pc:docMk/>
          <pc:sldMk cId="3315552172" sldId="646"/>
        </pc:sldMkLst>
      </pc:sldChg>
      <pc:sldChg chg="delSp">
        <pc:chgData name="Indu Sekhar Dantu" userId="4218edbc7ffe59d5" providerId="LiveId" clId="{748A1385-0ED2-4EC0-83FC-B34F4F996940}" dt="2022-06-05T09:07:04.684" v="318" actId="478"/>
        <pc:sldMkLst>
          <pc:docMk/>
          <pc:sldMk cId="261616811" sldId="647"/>
        </pc:sldMkLst>
        <pc:picChg chg="del">
          <ac:chgData name="Indu Sekhar Dantu" userId="4218edbc7ffe59d5" providerId="LiveId" clId="{748A1385-0ED2-4EC0-83FC-B34F4F996940}" dt="2022-06-05T09:07:04.684" v="318" actId="478"/>
          <ac:picMkLst>
            <pc:docMk/>
            <pc:sldMk cId="261616811" sldId="647"/>
            <ac:picMk id="7" creationId="{017CB9D4-DDAE-5CC6-38F7-DE26510E2CA4}"/>
          </ac:picMkLst>
        </pc:picChg>
      </pc:sldChg>
      <pc:sldChg chg="delSp">
        <pc:chgData name="Indu Sekhar Dantu" userId="4218edbc7ffe59d5" providerId="LiveId" clId="{748A1385-0ED2-4EC0-83FC-B34F4F996940}" dt="2022-06-05T09:07:07.255" v="319" actId="478"/>
        <pc:sldMkLst>
          <pc:docMk/>
          <pc:sldMk cId="1325338257" sldId="648"/>
        </pc:sldMkLst>
        <pc:picChg chg="del">
          <ac:chgData name="Indu Sekhar Dantu" userId="4218edbc7ffe59d5" providerId="LiveId" clId="{748A1385-0ED2-4EC0-83FC-B34F4F996940}" dt="2022-06-05T09:07:07.255" v="319" actId="478"/>
          <ac:picMkLst>
            <pc:docMk/>
            <pc:sldMk cId="1325338257" sldId="648"/>
            <ac:picMk id="7" creationId="{017CB9D4-DDAE-5CC6-38F7-DE26510E2CA4}"/>
          </ac:picMkLst>
        </pc:picChg>
      </pc:sldChg>
      <pc:sldChg chg="delSp">
        <pc:chgData name="Indu Sekhar Dantu" userId="4218edbc7ffe59d5" providerId="LiveId" clId="{748A1385-0ED2-4EC0-83FC-B34F4F996940}" dt="2022-06-05T09:07:13.407" v="322" actId="478"/>
        <pc:sldMkLst>
          <pc:docMk/>
          <pc:sldMk cId="583996818" sldId="650"/>
        </pc:sldMkLst>
        <pc:picChg chg="del">
          <ac:chgData name="Indu Sekhar Dantu" userId="4218edbc7ffe59d5" providerId="LiveId" clId="{748A1385-0ED2-4EC0-83FC-B34F4F996940}" dt="2022-06-05T09:07:13.407" v="322" actId="478"/>
          <ac:picMkLst>
            <pc:docMk/>
            <pc:sldMk cId="583996818" sldId="650"/>
            <ac:picMk id="7" creationId="{017CB9D4-DDAE-5CC6-38F7-DE26510E2CA4}"/>
          </ac:picMkLst>
        </pc:picChg>
      </pc:sldChg>
      <pc:sldChg chg="delSp">
        <pc:chgData name="Indu Sekhar Dantu" userId="4218edbc7ffe59d5" providerId="LiveId" clId="{748A1385-0ED2-4EC0-83FC-B34F4F996940}" dt="2022-06-05T09:06:00.515" v="285" actId="478"/>
        <pc:sldMkLst>
          <pc:docMk/>
          <pc:sldMk cId="1838433666" sldId="658"/>
        </pc:sldMkLst>
        <pc:picChg chg="del">
          <ac:chgData name="Indu Sekhar Dantu" userId="4218edbc7ffe59d5" providerId="LiveId" clId="{748A1385-0ED2-4EC0-83FC-B34F4F996940}" dt="2022-06-05T09:06:00.515" v="285" actId="478"/>
          <ac:picMkLst>
            <pc:docMk/>
            <pc:sldMk cId="1838433666" sldId="658"/>
            <ac:picMk id="7" creationId="{017CB9D4-DDAE-5CC6-38F7-DE26510E2CA4}"/>
          </ac:picMkLst>
        </pc:picChg>
      </pc:sldChg>
      <pc:sldChg chg="delSp">
        <pc:chgData name="Indu Sekhar Dantu" userId="4218edbc7ffe59d5" providerId="LiveId" clId="{748A1385-0ED2-4EC0-83FC-B34F4F996940}" dt="2022-06-05T09:06:33.966" v="302" actId="478"/>
        <pc:sldMkLst>
          <pc:docMk/>
          <pc:sldMk cId="2882935654" sldId="659"/>
        </pc:sldMkLst>
        <pc:picChg chg="del">
          <ac:chgData name="Indu Sekhar Dantu" userId="4218edbc7ffe59d5" providerId="LiveId" clId="{748A1385-0ED2-4EC0-83FC-B34F4F996940}" dt="2022-06-05T09:06:33.966" v="302" actId="478"/>
          <ac:picMkLst>
            <pc:docMk/>
            <pc:sldMk cId="2882935654" sldId="659"/>
            <ac:picMk id="7" creationId="{017CB9D4-DDAE-5CC6-38F7-DE26510E2CA4}"/>
          </ac:picMkLst>
        </pc:picChg>
      </pc:sldChg>
      <pc:sldChg chg="delSp">
        <pc:chgData name="Indu Sekhar Dantu" userId="4218edbc7ffe59d5" providerId="LiveId" clId="{748A1385-0ED2-4EC0-83FC-B34F4F996940}" dt="2022-06-05T09:06:21.089" v="295" actId="478"/>
        <pc:sldMkLst>
          <pc:docMk/>
          <pc:sldMk cId="3349229628" sldId="660"/>
        </pc:sldMkLst>
        <pc:picChg chg="del">
          <ac:chgData name="Indu Sekhar Dantu" userId="4218edbc7ffe59d5" providerId="LiveId" clId="{748A1385-0ED2-4EC0-83FC-B34F4F996940}" dt="2022-06-05T09:06:21.089" v="295" actId="478"/>
          <ac:picMkLst>
            <pc:docMk/>
            <pc:sldMk cId="3349229628" sldId="660"/>
            <ac:picMk id="7" creationId="{017CB9D4-DDAE-5CC6-38F7-DE26510E2CA4}"/>
          </ac:picMkLst>
        </pc:picChg>
      </pc:sldChg>
      <pc:sldChg chg="delSp">
        <pc:chgData name="Indu Sekhar Dantu" userId="4218edbc7ffe59d5" providerId="LiveId" clId="{748A1385-0ED2-4EC0-83FC-B34F4F996940}" dt="2022-06-05T09:07:15.226" v="323" actId="478"/>
        <pc:sldMkLst>
          <pc:docMk/>
          <pc:sldMk cId="3448079922" sldId="661"/>
        </pc:sldMkLst>
        <pc:picChg chg="del">
          <ac:chgData name="Indu Sekhar Dantu" userId="4218edbc7ffe59d5" providerId="LiveId" clId="{748A1385-0ED2-4EC0-83FC-B34F4F996940}" dt="2022-06-05T09:07:15.226" v="323" actId="478"/>
          <ac:picMkLst>
            <pc:docMk/>
            <pc:sldMk cId="3448079922" sldId="661"/>
            <ac:picMk id="7" creationId="{017CB9D4-DDAE-5CC6-38F7-DE26510E2CA4}"/>
          </ac:picMkLst>
        </pc:picChg>
      </pc:sldChg>
      <pc:sldChg chg="delSp">
        <pc:chgData name="Indu Sekhar Dantu" userId="4218edbc7ffe59d5" providerId="LiveId" clId="{748A1385-0ED2-4EC0-83FC-B34F4F996940}" dt="2022-06-05T09:06:26.463" v="298" actId="478"/>
        <pc:sldMkLst>
          <pc:docMk/>
          <pc:sldMk cId="1240433520" sldId="662"/>
        </pc:sldMkLst>
        <pc:picChg chg="del">
          <ac:chgData name="Indu Sekhar Dantu" userId="4218edbc7ffe59d5" providerId="LiveId" clId="{748A1385-0ED2-4EC0-83FC-B34F4F996940}" dt="2022-06-05T09:06:26.463" v="298" actId="478"/>
          <ac:picMkLst>
            <pc:docMk/>
            <pc:sldMk cId="1240433520" sldId="662"/>
            <ac:picMk id="7" creationId="{017CB9D4-DDAE-5CC6-38F7-DE26510E2CA4}"/>
          </ac:picMkLst>
        </pc:picChg>
      </pc:sldChg>
      <pc:sldChg chg="delSp modSp mod">
        <pc:chgData name="Indu Sekhar Dantu" userId="4218edbc7ffe59d5" providerId="LiveId" clId="{748A1385-0ED2-4EC0-83FC-B34F4F996940}" dt="2022-06-05T09:51:57.693" v="2054" actId="6549"/>
        <pc:sldMkLst>
          <pc:docMk/>
          <pc:sldMk cId="1420901260" sldId="663"/>
        </pc:sldMkLst>
        <pc:spChg chg="mod">
          <ac:chgData name="Indu Sekhar Dantu" userId="4218edbc7ffe59d5" providerId="LiveId" clId="{748A1385-0ED2-4EC0-83FC-B34F4F996940}" dt="2022-06-05T09:51:57.693" v="2054" actId="6549"/>
          <ac:spMkLst>
            <pc:docMk/>
            <pc:sldMk cId="1420901260" sldId="663"/>
            <ac:spMk id="6" creationId="{1E67C5CA-1DA6-4C08-AA27-328FF86A088F}"/>
          </ac:spMkLst>
        </pc:spChg>
        <pc:picChg chg="del">
          <ac:chgData name="Indu Sekhar Dantu" userId="4218edbc7ffe59d5" providerId="LiveId" clId="{748A1385-0ED2-4EC0-83FC-B34F4F996940}" dt="2022-06-05T09:06:09.588" v="289" actId="478"/>
          <ac:picMkLst>
            <pc:docMk/>
            <pc:sldMk cId="1420901260" sldId="663"/>
            <ac:picMk id="7" creationId="{017CB9D4-DDAE-5CC6-38F7-DE26510E2CA4}"/>
          </ac:picMkLst>
        </pc:picChg>
      </pc:sldChg>
      <pc:sldChg chg="delSp">
        <pc:chgData name="Indu Sekhar Dantu" userId="4218edbc7ffe59d5" providerId="LiveId" clId="{748A1385-0ED2-4EC0-83FC-B34F4F996940}" dt="2022-06-05T09:06:55.581" v="313" actId="478"/>
        <pc:sldMkLst>
          <pc:docMk/>
          <pc:sldMk cId="477134947" sldId="664"/>
        </pc:sldMkLst>
        <pc:picChg chg="del">
          <ac:chgData name="Indu Sekhar Dantu" userId="4218edbc7ffe59d5" providerId="LiveId" clId="{748A1385-0ED2-4EC0-83FC-B34F4F996940}" dt="2022-06-05T09:06:55.581" v="313" actId="478"/>
          <ac:picMkLst>
            <pc:docMk/>
            <pc:sldMk cId="477134947" sldId="664"/>
            <ac:picMk id="7" creationId="{017CB9D4-DDAE-5CC6-38F7-DE26510E2CA4}"/>
          </ac:picMkLst>
        </pc:picChg>
      </pc:sldChg>
      <pc:sldChg chg="del">
        <pc:chgData name="Indu Sekhar Dantu" userId="4218edbc7ffe59d5" providerId="LiveId" clId="{748A1385-0ED2-4EC0-83FC-B34F4F996940}" dt="2022-06-05T08:50:20.949" v="231" actId="47"/>
        <pc:sldMkLst>
          <pc:docMk/>
          <pc:sldMk cId="2703694887" sldId="665"/>
        </pc:sldMkLst>
      </pc:sldChg>
      <pc:sldChg chg="delSp">
        <pc:chgData name="Indu Sekhar Dantu" userId="4218edbc7ffe59d5" providerId="LiveId" clId="{748A1385-0ED2-4EC0-83FC-B34F4F996940}" dt="2022-06-05T09:06:04.620" v="287" actId="478"/>
        <pc:sldMkLst>
          <pc:docMk/>
          <pc:sldMk cId="87223259" sldId="666"/>
        </pc:sldMkLst>
        <pc:picChg chg="del">
          <ac:chgData name="Indu Sekhar Dantu" userId="4218edbc7ffe59d5" providerId="LiveId" clId="{748A1385-0ED2-4EC0-83FC-B34F4F996940}" dt="2022-06-05T09:06:04.620" v="287" actId="478"/>
          <ac:picMkLst>
            <pc:docMk/>
            <pc:sldMk cId="87223259" sldId="666"/>
            <ac:picMk id="7" creationId="{017CB9D4-DDAE-5CC6-38F7-DE26510E2CA4}"/>
          </ac:picMkLst>
        </pc:picChg>
      </pc:sldChg>
      <pc:sldChg chg="del">
        <pc:chgData name="Indu Sekhar Dantu" userId="4218edbc7ffe59d5" providerId="LiveId" clId="{748A1385-0ED2-4EC0-83FC-B34F4F996940}" dt="2022-06-05T08:49:26.428" v="224" actId="47"/>
        <pc:sldMkLst>
          <pc:docMk/>
          <pc:sldMk cId="3649056820" sldId="667"/>
        </pc:sldMkLst>
      </pc:sldChg>
      <pc:sldChg chg="del">
        <pc:chgData name="Indu Sekhar Dantu" userId="4218edbc7ffe59d5" providerId="LiveId" clId="{748A1385-0ED2-4EC0-83FC-B34F4F996940}" dt="2022-06-05T08:49:35.801" v="227" actId="47"/>
        <pc:sldMkLst>
          <pc:docMk/>
          <pc:sldMk cId="1069065266" sldId="668"/>
        </pc:sldMkLst>
      </pc:sldChg>
      <pc:sldChg chg="del">
        <pc:chgData name="Indu Sekhar Dantu" userId="4218edbc7ffe59d5" providerId="LiveId" clId="{748A1385-0ED2-4EC0-83FC-B34F4F996940}" dt="2022-06-05T08:49:32.292" v="225" actId="47"/>
        <pc:sldMkLst>
          <pc:docMk/>
          <pc:sldMk cId="3175952536" sldId="669"/>
        </pc:sldMkLst>
      </pc:sldChg>
      <pc:sldChg chg="del">
        <pc:chgData name="Indu Sekhar Dantu" userId="4218edbc7ffe59d5" providerId="LiveId" clId="{748A1385-0ED2-4EC0-83FC-B34F4F996940}" dt="2022-06-05T08:49:34.055" v="226" actId="47"/>
        <pc:sldMkLst>
          <pc:docMk/>
          <pc:sldMk cId="3139622790" sldId="670"/>
        </pc:sldMkLst>
      </pc:sldChg>
      <pc:sldChg chg="delSp">
        <pc:chgData name="Indu Sekhar Dantu" userId="4218edbc7ffe59d5" providerId="LiveId" clId="{748A1385-0ED2-4EC0-83FC-B34F4F996940}" dt="2022-06-05T09:06:11.648" v="290" actId="478"/>
        <pc:sldMkLst>
          <pc:docMk/>
          <pc:sldMk cId="3505661817" sldId="671"/>
        </pc:sldMkLst>
        <pc:picChg chg="del">
          <ac:chgData name="Indu Sekhar Dantu" userId="4218edbc7ffe59d5" providerId="LiveId" clId="{748A1385-0ED2-4EC0-83FC-B34F4F996940}" dt="2022-06-05T09:06:11.648" v="290" actId="478"/>
          <ac:picMkLst>
            <pc:docMk/>
            <pc:sldMk cId="3505661817" sldId="671"/>
            <ac:picMk id="7" creationId="{017CB9D4-DDAE-5CC6-38F7-DE26510E2CA4}"/>
          </ac:picMkLst>
        </pc:picChg>
      </pc:sldChg>
      <pc:sldChg chg="del">
        <pc:chgData name="Indu Sekhar Dantu" userId="4218edbc7ffe59d5" providerId="LiveId" clId="{748A1385-0ED2-4EC0-83FC-B34F4F996940}" dt="2022-06-05T08:51:51.114" v="233" actId="47"/>
        <pc:sldMkLst>
          <pc:docMk/>
          <pc:sldMk cId="1724681715" sldId="672"/>
        </pc:sldMkLst>
      </pc:sldChg>
      <pc:sldChg chg="del">
        <pc:chgData name="Indu Sekhar Dantu" userId="4218edbc7ffe59d5" providerId="LiveId" clId="{748A1385-0ED2-4EC0-83FC-B34F4F996940}" dt="2022-06-05T08:51:57.106" v="234" actId="47"/>
        <pc:sldMkLst>
          <pc:docMk/>
          <pc:sldMk cId="1947033610" sldId="673"/>
        </pc:sldMkLst>
      </pc:sldChg>
      <pc:sldChg chg="del">
        <pc:chgData name="Indu Sekhar Dantu" userId="4218edbc7ffe59d5" providerId="LiveId" clId="{748A1385-0ED2-4EC0-83FC-B34F4F996940}" dt="2022-06-05T08:52:08.013" v="235" actId="47"/>
        <pc:sldMkLst>
          <pc:docMk/>
          <pc:sldMk cId="1868237470" sldId="674"/>
        </pc:sldMkLst>
      </pc:sldChg>
      <pc:sldChg chg="delSp">
        <pc:chgData name="Indu Sekhar Dantu" userId="4218edbc7ffe59d5" providerId="LiveId" clId="{748A1385-0ED2-4EC0-83FC-B34F4F996940}" dt="2022-06-05T09:06:19.288" v="294" actId="478"/>
        <pc:sldMkLst>
          <pc:docMk/>
          <pc:sldMk cId="413651897" sldId="676"/>
        </pc:sldMkLst>
        <pc:picChg chg="del">
          <ac:chgData name="Indu Sekhar Dantu" userId="4218edbc7ffe59d5" providerId="LiveId" clId="{748A1385-0ED2-4EC0-83FC-B34F4F996940}" dt="2022-06-05T09:06:19.288" v="294" actId="478"/>
          <ac:picMkLst>
            <pc:docMk/>
            <pc:sldMk cId="413651897" sldId="676"/>
            <ac:picMk id="7" creationId="{017CB9D4-DDAE-5CC6-38F7-DE26510E2CA4}"/>
          </ac:picMkLst>
        </pc:picChg>
      </pc:sldChg>
      <pc:sldChg chg="del">
        <pc:chgData name="Indu Sekhar Dantu" userId="4218edbc7ffe59d5" providerId="LiveId" clId="{748A1385-0ED2-4EC0-83FC-B34F4F996940}" dt="2022-06-05T08:52:34.737" v="236" actId="47"/>
        <pc:sldMkLst>
          <pc:docMk/>
          <pc:sldMk cId="1680425150" sldId="677"/>
        </pc:sldMkLst>
      </pc:sldChg>
      <pc:sldChg chg="delSp">
        <pc:chgData name="Indu Sekhar Dantu" userId="4218edbc7ffe59d5" providerId="LiveId" clId="{748A1385-0ED2-4EC0-83FC-B34F4F996940}" dt="2022-06-05T09:06:22.886" v="296" actId="478"/>
        <pc:sldMkLst>
          <pc:docMk/>
          <pc:sldMk cId="2422348640" sldId="678"/>
        </pc:sldMkLst>
        <pc:picChg chg="del">
          <ac:chgData name="Indu Sekhar Dantu" userId="4218edbc7ffe59d5" providerId="LiveId" clId="{748A1385-0ED2-4EC0-83FC-B34F4F996940}" dt="2022-06-05T09:06:22.886" v="296" actId="478"/>
          <ac:picMkLst>
            <pc:docMk/>
            <pc:sldMk cId="2422348640" sldId="678"/>
            <ac:picMk id="7" creationId="{017CB9D4-DDAE-5CC6-38F7-DE26510E2CA4}"/>
          </ac:picMkLst>
        </pc:picChg>
      </pc:sldChg>
      <pc:sldChg chg="del">
        <pc:chgData name="Indu Sekhar Dantu" userId="4218edbc7ffe59d5" providerId="LiveId" clId="{748A1385-0ED2-4EC0-83FC-B34F4F996940}" dt="2022-06-05T08:52:36.410" v="237" actId="47"/>
        <pc:sldMkLst>
          <pc:docMk/>
          <pc:sldMk cId="2674515508" sldId="679"/>
        </pc:sldMkLst>
      </pc:sldChg>
      <pc:sldChg chg="del">
        <pc:chgData name="Indu Sekhar Dantu" userId="4218edbc7ffe59d5" providerId="LiveId" clId="{748A1385-0ED2-4EC0-83FC-B34F4F996940}" dt="2022-06-05T08:52:58.431" v="238" actId="47"/>
        <pc:sldMkLst>
          <pc:docMk/>
          <pc:sldMk cId="3545889015" sldId="680"/>
        </pc:sldMkLst>
      </pc:sldChg>
      <pc:sldChg chg="modSp del mod">
        <pc:chgData name="Indu Sekhar Dantu" userId="4218edbc7ffe59d5" providerId="LiveId" clId="{748A1385-0ED2-4EC0-83FC-B34F4F996940}" dt="2022-06-05T09:56:40.382" v="2205" actId="47"/>
        <pc:sldMkLst>
          <pc:docMk/>
          <pc:sldMk cId="3420113976" sldId="681"/>
        </pc:sldMkLst>
        <pc:spChg chg="mod">
          <ac:chgData name="Indu Sekhar Dantu" userId="4218edbc7ffe59d5" providerId="LiveId" clId="{748A1385-0ED2-4EC0-83FC-B34F4F996940}" dt="2022-06-05T09:52:28.215" v="2055" actId="20577"/>
          <ac:spMkLst>
            <pc:docMk/>
            <pc:sldMk cId="3420113976" sldId="681"/>
            <ac:spMk id="6" creationId="{1E67C5CA-1DA6-4C08-AA27-328FF86A088F}"/>
          </ac:spMkLst>
        </pc:spChg>
      </pc:sldChg>
      <pc:sldChg chg="delSp">
        <pc:chgData name="Indu Sekhar Dantu" userId="4218edbc7ffe59d5" providerId="LiveId" clId="{748A1385-0ED2-4EC0-83FC-B34F4F996940}" dt="2022-06-05T09:06:24.678" v="297" actId="478"/>
        <pc:sldMkLst>
          <pc:docMk/>
          <pc:sldMk cId="732904958" sldId="682"/>
        </pc:sldMkLst>
        <pc:picChg chg="del">
          <ac:chgData name="Indu Sekhar Dantu" userId="4218edbc7ffe59d5" providerId="LiveId" clId="{748A1385-0ED2-4EC0-83FC-B34F4F996940}" dt="2022-06-05T09:06:24.678" v="297" actId="478"/>
          <ac:picMkLst>
            <pc:docMk/>
            <pc:sldMk cId="732904958" sldId="682"/>
            <ac:picMk id="7" creationId="{017CB9D4-DDAE-5CC6-38F7-DE26510E2CA4}"/>
          </ac:picMkLst>
        </pc:picChg>
      </pc:sldChg>
      <pc:sldChg chg="delSp">
        <pc:chgData name="Indu Sekhar Dantu" userId="4218edbc7ffe59d5" providerId="LiveId" clId="{748A1385-0ED2-4EC0-83FC-B34F4F996940}" dt="2022-06-05T09:07:16.996" v="324" actId="478"/>
        <pc:sldMkLst>
          <pc:docMk/>
          <pc:sldMk cId="3314707543" sldId="683"/>
        </pc:sldMkLst>
        <pc:picChg chg="del">
          <ac:chgData name="Indu Sekhar Dantu" userId="4218edbc7ffe59d5" providerId="LiveId" clId="{748A1385-0ED2-4EC0-83FC-B34F4F996940}" dt="2022-06-05T09:07:16.996" v="324" actId="478"/>
          <ac:picMkLst>
            <pc:docMk/>
            <pc:sldMk cId="3314707543" sldId="683"/>
            <ac:picMk id="7" creationId="{017CB9D4-DDAE-5CC6-38F7-DE26510E2CA4}"/>
          </ac:picMkLst>
        </pc:picChg>
      </pc:sldChg>
      <pc:sldChg chg="del">
        <pc:chgData name="Indu Sekhar Dantu" userId="4218edbc7ffe59d5" providerId="LiveId" clId="{748A1385-0ED2-4EC0-83FC-B34F4F996940}" dt="2022-06-05T08:58:25.027" v="261" actId="47"/>
        <pc:sldMkLst>
          <pc:docMk/>
          <pc:sldMk cId="3254601682" sldId="684"/>
        </pc:sldMkLst>
      </pc:sldChg>
      <pc:sldChg chg="del">
        <pc:chgData name="Indu Sekhar Dantu" userId="4218edbc7ffe59d5" providerId="LiveId" clId="{748A1385-0ED2-4EC0-83FC-B34F4F996940}" dt="2022-06-05T08:58:31.003" v="267" actId="47"/>
        <pc:sldMkLst>
          <pc:docMk/>
          <pc:sldMk cId="3899551183" sldId="685"/>
        </pc:sldMkLst>
      </pc:sldChg>
      <pc:sldChg chg="delSp">
        <pc:chgData name="Indu Sekhar Dantu" userId="4218edbc7ffe59d5" providerId="LiveId" clId="{748A1385-0ED2-4EC0-83FC-B34F4F996940}" dt="2022-06-05T09:07:19.687" v="325" actId="478"/>
        <pc:sldMkLst>
          <pc:docMk/>
          <pc:sldMk cId="1782719559" sldId="686"/>
        </pc:sldMkLst>
        <pc:picChg chg="del">
          <ac:chgData name="Indu Sekhar Dantu" userId="4218edbc7ffe59d5" providerId="LiveId" clId="{748A1385-0ED2-4EC0-83FC-B34F4F996940}" dt="2022-06-05T09:07:19.687" v="325" actId="478"/>
          <ac:picMkLst>
            <pc:docMk/>
            <pc:sldMk cId="1782719559" sldId="686"/>
            <ac:picMk id="7" creationId="{017CB9D4-DDAE-5CC6-38F7-DE26510E2CA4}"/>
          </ac:picMkLst>
        </pc:picChg>
      </pc:sldChg>
      <pc:sldChg chg="del">
        <pc:chgData name="Indu Sekhar Dantu" userId="4218edbc7ffe59d5" providerId="LiveId" clId="{748A1385-0ED2-4EC0-83FC-B34F4F996940}" dt="2022-06-05T08:53:24.081" v="239" actId="47"/>
        <pc:sldMkLst>
          <pc:docMk/>
          <pc:sldMk cId="3430318317" sldId="689"/>
        </pc:sldMkLst>
      </pc:sldChg>
      <pc:sldChg chg="del">
        <pc:chgData name="Indu Sekhar Dantu" userId="4218edbc7ffe59d5" providerId="LiveId" clId="{748A1385-0ED2-4EC0-83FC-B34F4F996940}" dt="2022-06-05T08:53:28.394" v="241" actId="47"/>
        <pc:sldMkLst>
          <pc:docMk/>
          <pc:sldMk cId="3382329731" sldId="690"/>
        </pc:sldMkLst>
      </pc:sldChg>
      <pc:sldChg chg="del">
        <pc:chgData name="Indu Sekhar Dantu" userId="4218edbc7ffe59d5" providerId="LiveId" clId="{748A1385-0ED2-4EC0-83FC-B34F4F996940}" dt="2022-06-05T08:53:30.315" v="242" actId="47"/>
        <pc:sldMkLst>
          <pc:docMk/>
          <pc:sldMk cId="3681093314" sldId="691"/>
        </pc:sldMkLst>
      </pc:sldChg>
      <pc:sldChg chg="delSp">
        <pc:chgData name="Indu Sekhar Dantu" userId="4218edbc7ffe59d5" providerId="LiveId" clId="{748A1385-0ED2-4EC0-83FC-B34F4F996940}" dt="2022-06-05T09:06:32.017" v="301" actId="478"/>
        <pc:sldMkLst>
          <pc:docMk/>
          <pc:sldMk cId="2431094763" sldId="692"/>
        </pc:sldMkLst>
        <pc:picChg chg="del">
          <ac:chgData name="Indu Sekhar Dantu" userId="4218edbc7ffe59d5" providerId="LiveId" clId="{748A1385-0ED2-4EC0-83FC-B34F4F996940}" dt="2022-06-05T09:06:32.017" v="301" actId="478"/>
          <ac:picMkLst>
            <pc:docMk/>
            <pc:sldMk cId="2431094763" sldId="692"/>
            <ac:picMk id="7" creationId="{017CB9D4-DDAE-5CC6-38F7-DE26510E2CA4}"/>
          </ac:picMkLst>
        </pc:picChg>
      </pc:sldChg>
      <pc:sldChg chg="delSp">
        <pc:chgData name="Indu Sekhar Dantu" userId="4218edbc7ffe59d5" providerId="LiveId" clId="{748A1385-0ED2-4EC0-83FC-B34F4F996940}" dt="2022-06-05T09:06:35.869" v="303" actId="478"/>
        <pc:sldMkLst>
          <pc:docMk/>
          <pc:sldMk cId="3102848710" sldId="695"/>
        </pc:sldMkLst>
        <pc:picChg chg="del">
          <ac:chgData name="Indu Sekhar Dantu" userId="4218edbc7ffe59d5" providerId="LiveId" clId="{748A1385-0ED2-4EC0-83FC-B34F4F996940}" dt="2022-06-05T09:06:35.869" v="303" actId="478"/>
          <ac:picMkLst>
            <pc:docMk/>
            <pc:sldMk cId="3102848710" sldId="695"/>
            <ac:picMk id="7" creationId="{017CB9D4-DDAE-5CC6-38F7-DE26510E2CA4}"/>
          </ac:picMkLst>
        </pc:picChg>
      </pc:sldChg>
      <pc:sldChg chg="delSp">
        <pc:chgData name="Indu Sekhar Dantu" userId="4218edbc7ffe59d5" providerId="LiveId" clId="{748A1385-0ED2-4EC0-83FC-B34F4F996940}" dt="2022-06-05T09:06:37.633" v="304" actId="478"/>
        <pc:sldMkLst>
          <pc:docMk/>
          <pc:sldMk cId="3590839843" sldId="696"/>
        </pc:sldMkLst>
        <pc:picChg chg="del">
          <ac:chgData name="Indu Sekhar Dantu" userId="4218edbc7ffe59d5" providerId="LiveId" clId="{748A1385-0ED2-4EC0-83FC-B34F4F996940}" dt="2022-06-05T09:06:37.633" v="304" actId="478"/>
          <ac:picMkLst>
            <pc:docMk/>
            <pc:sldMk cId="3590839843" sldId="696"/>
            <ac:picMk id="7" creationId="{017CB9D4-DDAE-5CC6-38F7-DE26510E2CA4}"/>
          </ac:picMkLst>
        </pc:picChg>
      </pc:sldChg>
      <pc:sldChg chg="delSp del">
        <pc:chgData name="Indu Sekhar Dantu" userId="4218edbc7ffe59d5" providerId="LiveId" clId="{748A1385-0ED2-4EC0-83FC-B34F4F996940}" dt="2022-06-05T09:57:29.497" v="2206" actId="47"/>
        <pc:sldMkLst>
          <pc:docMk/>
          <pc:sldMk cId="1790839030" sldId="698"/>
        </pc:sldMkLst>
        <pc:picChg chg="del">
          <ac:chgData name="Indu Sekhar Dantu" userId="4218edbc7ffe59d5" providerId="LiveId" clId="{748A1385-0ED2-4EC0-83FC-B34F4F996940}" dt="2022-06-05T09:06:39.450" v="305" actId="478"/>
          <ac:picMkLst>
            <pc:docMk/>
            <pc:sldMk cId="1790839030" sldId="698"/>
            <ac:picMk id="7" creationId="{017CB9D4-DDAE-5CC6-38F7-DE26510E2CA4}"/>
          </ac:picMkLst>
        </pc:picChg>
      </pc:sldChg>
      <pc:sldChg chg="del">
        <pc:chgData name="Indu Sekhar Dantu" userId="4218edbc7ffe59d5" providerId="LiveId" clId="{748A1385-0ED2-4EC0-83FC-B34F4F996940}" dt="2022-06-05T08:55:55.395" v="243" actId="47"/>
        <pc:sldMkLst>
          <pc:docMk/>
          <pc:sldMk cId="180047066" sldId="699"/>
        </pc:sldMkLst>
      </pc:sldChg>
      <pc:sldChg chg="delSp del">
        <pc:chgData name="Indu Sekhar Dantu" userId="4218edbc7ffe59d5" providerId="LiveId" clId="{748A1385-0ED2-4EC0-83FC-B34F4F996940}" dt="2022-06-05T09:57:31.722" v="2207" actId="47"/>
        <pc:sldMkLst>
          <pc:docMk/>
          <pc:sldMk cId="2682817817" sldId="700"/>
        </pc:sldMkLst>
        <pc:picChg chg="del">
          <ac:chgData name="Indu Sekhar Dantu" userId="4218edbc7ffe59d5" providerId="LiveId" clId="{748A1385-0ED2-4EC0-83FC-B34F4F996940}" dt="2022-06-05T09:06:42.261" v="306" actId="478"/>
          <ac:picMkLst>
            <pc:docMk/>
            <pc:sldMk cId="2682817817" sldId="700"/>
            <ac:picMk id="7" creationId="{017CB9D4-DDAE-5CC6-38F7-DE26510E2CA4}"/>
          </ac:picMkLst>
        </pc:picChg>
      </pc:sldChg>
      <pc:sldChg chg="delSp">
        <pc:chgData name="Indu Sekhar Dantu" userId="4218edbc7ffe59d5" providerId="LiveId" clId="{748A1385-0ED2-4EC0-83FC-B34F4F996940}" dt="2022-06-05T09:06:57.475" v="314" actId="478"/>
        <pc:sldMkLst>
          <pc:docMk/>
          <pc:sldMk cId="3299131155" sldId="701"/>
        </pc:sldMkLst>
        <pc:picChg chg="del">
          <ac:chgData name="Indu Sekhar Dantu" userId="4218edbc7ffe59d5" providerId="LiveId" clId="{748A1385-0ED2-4EC0-83FC-B34F4F996940}" dt="2022-06-05T09:06:57.475" v="314" actId="478"/>
          <ac:picMkLst>
            <pc:docMk/>
            <pc:sldMk cId="3299131155" sldId="701"/>
            <ac:picMk id="7" creationId="{017CB9D4-DDAE-5CC6-38F7-DE26510E2CA4}"/>
          </ac:picMkLst>
        </pc:picChg>
      </pc:sldChg>
      <pc:sldChg chg="del">
        <pc:chgData name="Indu Sekhar Dantu" userId="4218edbc7ffe59d5" providerId="LiveId" clId="{748A1385-0ED2-4EC0-83FC-B34F4F996940}" dt="2022-06-05T08:57:20.616" v="251" actId="47"/>
        <pc:sldMkLst>
          <pc:docMk/>
          <pc:sldMk cId="3833358244" sldId="702"/>
        </pc:sldMkLst>
      </pc:sldChg>
      <pc:sldChg chg="del">
        <pc:chgData name="Indu Sekhar Dantu" userId="4218edbc7ffe59d5" providerId="LiveId" clId="{748A1385-0ED2-4EC0-83FC-B34F4F996940}" dt="2022-06-05T08:57:23.138" v="252" actId="47"/>
        <pc:sldMkLst>
          <pc:docMk/>
          <pc:sldMk cId="3628718686" sldId="703"/>
        </pc:sldMkLst>
      </pc:sldChg>
      <pc:sldChg chg="del">
        <pc:chgData name="Indu Sekhar Dantu" userId="4218edbc7ffe59d5" providerId="LiveId" clId="{748A1385-0ED2-4EC0-83FC-B34F4F996940}" dt="2022-06-05T08:57:38.197" v="254" actId="47"/>
        <pc:sldMkLst>
          <pc:docMk/>
          <pc:sldMk cId="3158036916" sldId="704"/>
        </pc:sldMkLst>
      </pc:sldChg>
      <pc:sldChg chg="del">
        <pc:chgData name="Indu Sekhar Dantu" userId="4218edbc7ffe59d5" providerId="LiveId" clId="{748A1385-0ED2-4EC0-83FC-B34F4F996940}" dt="2022-06-05T08:57:41.520" v="255" actId="47"/>
        <pc:sldMkLst>
          <pc:docMk/>
          <pc:sldMk cId="3603018538" sldId="705"/>
        </pc:sldMkLst>
      </pc:sldChg>
      <pc:sldChg chg="delSp">
        <pc:chgData name="Indu Sekhar Dantu" userId="4218edbc7ffe59d5" providerId="LiveId" clId="{748A1385-0ED2-4EC0-83FC-B34F4F996940}" dt="2022-06-05T09:06:59.354" v="315" actId="478"/>
        <pc:sldMkLst>
          <pc:docMk/>
          <pc:sldMk cId="3152578984" sldId="706"/>
        </pc:sldMkLst>
        <pc:picChg chg="del">
          <ac:chgData name="Indu Sekhar Dantu" userId="4218edbc7ffe59d5" providerId="LiveId" clId="{748A1385-0ED2-4EC0-83FC-B34F4F996940}" dt="2022-06-05T09:06:59.354" v="315" actId="478"/>
          <ac:picMkLst>
            <pc:docMk/>
            <pc:sldMk cId="3152578984" sldId="706"/>
            <ac:picMk id="7" creationId="{017CB9D4-DDAE-5CC6-38F7-DE26510E2CA4}"/>
          </ac:picMkLst>
        </pc:picChg>
      </pc:sldChg>
      <pc:sldChg chg="del">
        <pc:chgData name="Indu Sekhar Dantu" userId="4218edbc7ffe59d5" providerId="LiveId" clId="{748A1385-0ED2-4EC0-83FC-B34F4F996940}" dt="2022-06-05T08:46:33.401" v="220" actId="2696"/>
        <pc:sldMkLst>
          <pc:docMk/>
          <pc:sldMk cId="2745896196" sldId="707"/>
        </pc:sldMkLst>
      </pc:sldChg>
      <pc:sldChg chg="delSp">
        <pc:chgData name="Indu Sekhar Dantu" userId="4218edbc7ffe59d5" providerId="LiveId" clId="{748A1385-0ED2-4EC0-83FC-B34F4F996940}" dt="2022-06-05T09:05:31.087" v="271" actId="478"/>
        <pc:sldMkLst>
          <pc:docMk/>
          <pc:sldMk cId="3939922882" sldId="707"/>
        </pc:sldMkLst>
        <pc:picChg chg="del">
          <ac:chgData name="Indu Sekhar Dantu" userId="4218edbc7ffe59d5" providerId="LiveId" clId="{748A1385-0ED2-4EC0-83FC-B34F4F996940}" dt="2022-06-05T09:05:31.087" v="271" actId="478"/>
          <ac:picMkLst>
            <pc:docMk/>
            <pc:sldMk cId="3939922882" sldId="707"/>
            <ac:picMk id="7" creationId="{017CB9D4-DDAE-5CC6-38F7-DE26510E2CA4}"/>
          </ac:picMkLst>
        </pc:picChg>
      </pc:sldChg>
      <pc:sldChg chg="delSp ord">
        <pc:chgData name="Indu Sekhar Dantu" userId="4218edbc7ffe59d5" providerId="LiveId" clId="{748A1385-0ED2-4EC0-83FC-B34F4F996940}" dt="2022-06-05T09:05:52.664" v="281" actId="478"/>
        <pc:sldMkLst>
          <pc:docMk/>
          <pc:sldMk cId="2289413453" sldId="711"/>
        </pc:sldMkLst>
        <pc:picChg chg="del">
          <ac:chgData name="Indu Sekhar Dantu" userId="4218edbc7ffe59d5" providerId="LiveId" clId="{748A1385-0ED2-4EC0-83FC-B34F4F996940}" dt="2022-06-05T09:05:52.664" v="281" actId="478"/>
          <ac:picMkLst>
            <pc:docMk/>
            <pc:sldMk cId="2289413453" sldId="711"/>
            <ac:picMk id="7" creationId="{017CB9D4-DDAE-5CC6-38F7-DE26510E2CA4}"/>
          </ac:picMkLst>
        </pc:picChg>
      </pc:sldChg>
      <pc:sldChg chg="del">
        <pc:chgData name="Indu Sekhar Dantu" userId="4218edbc7ffe59d5" providerId="LiveId" clId="{748A1385-0ED2-4EC0-83FC-B34F4F996940}" dt="2022-06-05T08:49:45.325" v="228" actId="47"/>
        <pc:sldMkLst>
          <pc:docMk/>
          <pc:sldMk cId="2362761079" sldId="712"/>
        </pc:sldMkLst>
      </pc:sldChg>
      <pc:sldChg chg="del">
        <pc:chgData name="Indu Sekhar Dantu" userId="4218edbc7ffe59d5" providerId="LiveId" clId="{748A1385-0ED2-4EC0-83FC-B34F4F996940}" dt="2022-06-05T08:49:48.159" v="229" actId="47"/>
        <pc:sldMkLst>
          <pc:docMk/>
          <pc:sldMk cId="3190211752" sldId="713"/>
        </pc:sldMkLst>
      </pc:sldChg>
      <pc:sldChg chg="del">
        <pc:chgData name="Indu Sekhar Dantu" userId="4218edbc7ffe59d5" providerId="LiveId" clId="{748A1385-0ED2-4EC0-83FC-B34F4F996940}" dt="2022-06-05T08:49:49.235" v="230" actId="47"/>
        <pc:sldMkLst>
          <pc:docMk/>
          <pc:sldMk cId="1010762290" sldId="714"/>
        </pc:sldMkLst>
      </pc:sldChg>
      <pc:sldChg chg="delSp">
        <pc:chgData name="Indu Sekhar Dantu" userId="4218edbc7ffe59d5" providerId="LiveId" clId="{748A1385-0ED2-4EC0-83FC-B34F4F996940}" dt="2022-06-05T09:06:07.613" v="288" actId="478"/>
        <pc:sldMkLst>
          <pc:docMk/>
          <pc:sldMk cId="2661453991" sldId="715"/>
        </pc:sldMkLst>
        <pc:picChg chg="del">
          <ac:chgData name="Indu Sekhar Dantu" userId="4218edbc7ffe59d5" providerId="LiveId" clId="{748A1385-0ED2-4EC0-83FC-B34F4F996940}" dt="2022-06-05T09:06:07.613" v="288" actId="478"/>
          <ac:picMkLst>
            <pc:docMk/>
            <pc:sldMk cId="2661453991" sldId="715"/>
            <ac:picMk id="7" creationId="{017CB9D4-DDAE-5CC6-38F7-DE26510E2CA4}"/>
          </ac:picMkLst>
        </pc:picChg>
      </pc:sldChg>
      <pc:sldChg chg="delSp">
        <pc:chgData name="Indu Sekhar Dantu" userId="4218edbc7ffe59d5" providerId="LiveId" clId="{748A1385-0ED2-4EC0-83FC-B34F4F996940}" dt="2022-06-05T09:06:13.456" v="291" actId="478"/>
        <pc:sldMkLst>
          <pc:docMk/>
          <pc:sldMk cId="3488057734" sldId="716"/>
        </pc:sldMkLst>
        <pc:picChg chg="del">
          <ac:chgData name="Indu Sekhar Dantu" userId="4218edbc7ffe59d5" providerId="LiveId" clId="{748A1385-0ED2-4EC0-83FC-B34F4F996940}" dt="2022-06-05T09:06:13.456" v="291" actId="478"/>
          <ac:picMkLst>
            <pc:docMk/>
            <pc:sldMk cId="3488057734" sldId="716"/>
            <ac:picMk id="7" creationId="{017CB9D4-DDAE-5CC6-38F7-DE26510E2CA4}"/>
          </ac:picMkLst>
        </pc:picChg>
      </pc:sldChg>
      <pc:sldChg chg="delSp">
        <pc:chgData name="Indu Sekhar Dantu" userId="4218edbc7ffe59d5" providerId="LiveId" clId="{748A1385-0ED2-4EC0-83FC-B34F4F996940}" dt="2022-06-05T09:06:17.437" v="293" actId="478"/>
        <pc:sldMkLst>
          <pc:docMk/>
          <pc:sldMk cId="3304603570" sldId="717"/>
        </pc:sldMkLst>
        <pc:picChg chg="del">
          <ac:chgData name="Indu Sekhar Dantu" userId="4218edbc7ffe59d5" providerId="LiveId" clId="{748A1385-0ED2-4EC0-83FC-B34F4F996940}" dt="2022-06-05T09:06:17.437" v="293" actId="478"/>
          <ac:picMkLst>
            <pc:docMk/>
            <pc:sldMk cId="3304603570" sldId="717"/>
            <ac:picMk id="7" creationId="{017CB9D4-DDAE-5CC6-38F7-DE26510E2CA4}"/>
          </ac:picMkLst>
        </pc:picChg>
      </pc:sldChg>
      <pc:sldChg chg="delSp">
        <pc:chgData name="Indu Sekhar Dantu" userId="4218edbc7ffe59d5" providerId="LiveId" clId="{748A1385-0ED2-4EC0-83FC-B34F4F996940}" dt="2022-06-05T09:06:15.577" v="292" actId="478"/>
        <pc:sldMkLst>
          <pc:docMk/>
          <pc:sldMk cId="290718055" sldId="718"/>
        </pc:sldMkLst>
        <pc:picChg chg="del">
          <ac:chgData name="Indu Sekhar Dantu" userId="4218edbc7ffe59d5" providerId="LiveId" clId="{748A1385-0ED2-4EC0-83FC-B34F4F996940}" dt="2022-06-05T09:06:15.577" v="292" actId="478"/>
          <ac:picMkLst>
            <pc:docMk/>
            <pc:sldMk cId="290718055" sldId="718"/>
            <ac:picMk id="7" creationId="{017CB9D4-DDAE-5CC6-38F7-DE26510E2CA4}"/>
          </ac:picMkLst>
        </pc:picChg>
      </pc:sldChg>
      <pc:sldChg chg="delSp">
        <pc:chgData name="Indu Sekhar Dantu" userId="4218edbc7ffe59d5" providerId="LiveId" clId="{748A1385-0ED2-4EC0-83FC-B34F4F996940}" dt="2022-06-05T09:05:44.439" v="278" actId="478"/>
        <pc:sldMkLst>
          <pc:docMk/>
          <pc:sldMk cId="1593653088" sldId="719"/>
        </pc:sldMkLst>
        <pc:picChg chg="del">
          <ac:chgData name="Indu Sekhar Dantu" userId="4218edbc7ffe59d5" providerId="LiveId" clId="{748A1385-0ED2-4EC0-83FC-B34F4F996940}" dt="2022-06-05T09:05:44.439" v="278" actId="478"/>
          <ac:picMkLst>
            <pc:docMk/>
            <pc:sldMk cId="1593653088" sldId="719"/>
            <ac:picMk id="7" creationId="{017CB9D4-DDAE-5CC6-38F7-DE26510E2CA4}"/>
          </ac:picMkLst>
        </pc:picChg>
      </pc:sldChg>
      <pc:sldChg chg="del">
        <pc:chgData name="Indu Sekhar Dantu" userId="4218edbc7ffe59d5" providerId="LiveId" clId="{748A1385-0ED2-4EC0-83FC-B34F4F996940}" dt="2022-06-05T08:48:15.914" v="221" actId="2696"/>
        <pc:sldMkLst>
          <pc:docMk/>
          <pc:sldMk cId="2354759512" sldId="719"/>
        </pc:sldMkLst>
      </pc:sldChg>
      <pc:sldChg chg="delSp">
        <pc:chgData name="Indu Sekhar Dantu" userId="4218edbc7ffe59d5" providerId="LiveId" clId="{748A1385-0ED2-4EC0-83FC-B34F4F996940}" dt="2022-06-05T09:05:46.421" v="279" actId="478"/>
        <pc:sldMkLst>
          <pc:docMk/>
          <pc:sldMk cId="10166542" sldId="720"/>
        </pc:sldMkLst>
        <pc:picChg chg="del">
          <ac:chgData name="Indu Sekhar Dantu" userId="4218edbc7ffe59d5" providerId="LiveId" clId="{748A1385-0ED2-4EC0-83FC-B34F4F996940}" dt="2022-06-05T09:05:46.421" v="279" actId="478"/>
          <ac:picMkLst>
            <pc:docMk/>
            <pc:sldMk cId="10166542" sldId="720"/>
            <ac:picMk id="7" creationId="{017CB9D4-DDAE-5CC6-38F7-DE26510E2CA4}"/>
          </ac:picMkLst>
        </pc:picChg>
      </pc:sldChg>
      <pc:sldChg chg="del">
        <pc:chgData name="Indu Sekhar Dantu" userId="4218edbc7ffe59d5" providerId="LiveId" clId="{748A1385-0ED2-4EC0-83FC-B34F4F996940}" dt="2022-06-05T08:48:15.914" v="221" actId="2696"/>
        <pc:sldMkLst>
          <pc:docMk/>
          <pc:sldMk cId="360263046" sldId="720"/>
        </pc:sldMkLst>
      </pc:sldChg>
      <pc:sldChg chg="del">
        <pc:chgData name="Indu Sekhar Dantu" userId="4218edbc7ffe59d5" providerId="LiveId" clId="{748A1385-0ED2-4EC0-83FC-B34F4F996940}" dt="2022-06-05T08:58:28.034" v="263" actId="47"/>
        <pc:sldMkLst>
          <pc:docMk/>
          <pc:sldMk cId="183695623" sldId="722"/>
        </pc:sldMkLst>
      </pc:sldChg>
      <pc:sldChg chg="del">
        <pc:chgData name="Indu Sekhar Dantu" userId="4218edbc7ffe59d5" providerId="LiveId" clId="{748A1385-0ED2-4EC0-83FC-B34F4F996940}" dt="2022-06-05T08:58:29.452" v="265" actId="47"/>
        <pc:sldMkLst>
          <pc:docMk/>
          <pc:sldMk cId="956925872" sldId="723"/>
        </pc:sldMkLst>
      </pc:sldChg>
      <pc:sldChg chg="del">
        <pc:chgData name="Indu Sekhar Dantu" userId="4218edbc7ffe59d5" providerId="LiveId" clId="{748A1385-0ED2-4EC0-83FC-B34F4F996940}" dt="2022-06-05T08:58:27.195" v="262" actId="47"/>
        <pc:sldMkLst>
          <pc:docMk/>
          <pc:sldMk cId="1586977804" sldId="724"/>
        </pc:sldMkLst>
      </pc:sldChg>
      <pc:sldChg chg="del">
        <pc:chgData name="Indu Sekhar Dantu" userId="4218edbc7ffe59d5" providerId="LiveId" clId="{748A1385-0ED2-4EC0-83FC-B34F4F996940}" dt="2022-06-05T08:58:28.757" v="264" actId="47"/>
        <pc:sldMkLst>
          <pc:docMk/>
          <pc:sldMk cId="4031841501" sldId="725"/>
        </pc:sldMkLst>
      </pc:sldChg>
      <pc:sldChg chg="del">
        <pc:chgData name="Indu Sekhar Dantu" userId="4218edbc7ffe59d5" providerId="LiveId" clId="{748A1385-0ED2-4EC0-83FC-B34F4F996940}" dt="2022-06-05T08:58:30.197" v="266" actId="47"/>
        <pc:sldMkLst>
          <pc:docMk/>
          <pc:sldMk cId="166155390" sldId="726"/>
        </pc:sldMkLst>
      </pc:sldChg>
      <pc:sldChg chg="del">
        <pc:chgData name="Indu Sekhar Dantu" userId="4218edbc7ffe59d5" providerId="LiveId" clId="{748A1385-0ED2-4EC0-83FC-B34F4F996940}" dt="2022-06-05T08:53:26.412" v="240" actId="47"/>
        <pc:sldMkLst>
          <pc:docMk/>
          <pc:sldMk cId="2101465325" sldId="727"/>
        </pc:sldMkLst>
      </pc:sldChg>
      <pc:sldChg chg="delSp">
        <pc:chgData name="Indu Sekhar Dantu" userId="4218edbc7ffe59d5" providerId="LiveId" clId="{748A1385-0ED2-4EC0-83FC-B34F4F996940}" dt="2022-06-05T09:06:30.137" v="300" actId="478"/>
        <pc:sldMkLst>
          <pc:docMk/>
          <pc:sldMk cId="839293867" sldId="730"/>
        </pc:sldMkLst>
        <pc:picChg chg="del">
          <ac:chgData name="Indu Sekhar Dantu" userId="4218edbc7ffe59d5" providerId="LiveId" clId="{748A1385-0ED2-4EC0-83FC-B34F4F996940}" dt="2022-06-05T09:06:30.137" v="300" actId="478"/>
          <ac:picMkLst>
            <pc:docMk/>
            <pc:sldMk cId="839293867" sldId="730"/>
            <ac:picMk id="7" creationId="{017CB9D4-DDAE-5CC6-38F7-DE26510E2CA4}"/>
          </ac:picMkLst>
        </pc:picChg>
      </pc:sldChg>
      <pc:sldChg chg="delSp">
        <pc:chgData name="Indu Sekhar Dantu" userId="4218edbc7ffe59d5" providerId="LiveId" clId="{748A1385-0ED2-4EC0-83FC-B34F4F996940}" dt="2022-06-05T09:06:28.288" v="299" actId="478"/>
        <pc:sldMkLst>
          <pc:docMk/>
          <pc:sldMk cId="2131786127" sldId="731"/>
        </pc:sldMkLst>
        <pc:picChg chg="del">
          <ac:chgData name="Indu Sekhar Dantu" userId="4218edbc7ffe59d5" providerId="LiveId" clId="{748A1385-0ED2-4EC0-83FC-B34F4F996940}" dt="2022-06-05T09:06:28.288" v="299" actId="478"/>
          <ac:picMkLst>
            <pc:docMk/>
            <pc:sldMk cId="2131786127" sldId="731"/>
            <ac:picMk id="7" creationId="{017CB9D4-DDAE-5CC6-38F7-DE26510E2CA4}"/>
          </ac:picMkLst>
        </pc:picChg>
      </pc:sldChg>
      <pc:sldChg chg="del">
        <pc:chgData name="Indu Sekhar Dantu" userId="4218edbc7ffe59d5" providerId="LiveId" clId="{748A1385-0ED2-4EC0-83FC-B34F4F996940}" dt="2022-06-05T08:56:41.512" v="245" actId="47"/>
        <pc:sldMkLst>
          <pc:docMk/>
          <pc:sldMk cId="113452903" sldId="732"/>
        </pc:sldMkLst>
      </pc:sldChg>
      <pc:sldChg chg="delSp">
        <pc:chgData name="Indu Sekhar Dantu" userId="4218edbc7ffe59d5" providerId="LiveId" clId="{748A1385-0ED2-4EC0-83FC-B34F4F996940}" dt="2022-06-05T09:06:44.191" v="307" actId="478"/>
        <pc:sldMkLst>
          <pc:docMk/>
          <pc:sldMk cId="2241336524" sldId="733"/>
        </pc:sldMkLst>
        <pc:picChg chg="del">
          <ac:chgData name="Indu Sekhar Dantu" userId="4218edbc7ffe59d5" providerId="LiveId" clId="{748A1385-0ED2-4EC0-83FC-B34F4F996940}" dt="2022-06-05T09:06:44.191" v="307" actId="478"/>
          <ac:picMkLst>
            <pc:docMk/>
            <pc:sldMk cId="2241336524" sldId="733"/>
            <ac:picMk id="7" creationId="{017CB9D4-DDAE-5CC6-38F7-DE26510E2CA4}"/>
          </ac:picMkLst>
        </pc:picChg>
      </pc:sldChg>
      <pc:sldChg chg="delSp">
        <pc:chgData name="Indu Sekhar Dantu" userId="4218edbc7ffe59d5" providerId="LiveId" clId="{748A1385-0ED2-4EC0-83FC-B34F4F996940}" dt="2022-06-05T09:06:52.012" v="311" actId="478"/>
        <pc:sldMkLst>
          <pc:docMk/>
          <pc:sldMk cId="37190336" sldId="734"/>
        </pc:sldMkLst>
        <pc:picChg chg="del">
          <ac:chgData name="Indu Sekhar Dantu" userId="4218edbc7ffe59d5" providerId="LiveId" clId="{748A1385-0ED2-4EC0-83FC-B34F4F996940}" dt="2022-06-05T09:06:52.012" v="311" actId="478"/>
          <ac:picMkLst>
            <pc:docMk/>
            <pc:sldMk cId="37190336" sldId="734"/>
            <ac:picMk id="7" creationId="{017CB9D4-DDAE-5CC6-38F7-DE26510E2CA4}"/>
          </ac:picMkLst>
        </pc:picChg>
      </pc:sldChg>
      <pc:sldChg chg="del">
        <pc:chgData name="Indu Sekhar Dantu" userId="4218edbc7ffe59d5" providerId="LiveId" clId="{748A1385-0ED2-4EC0-83FC-B34F4F996940}" dt="2022-06-05T08:57:59.682" v="259" actId="47"/>
        <pc:sldMkLst>
          <pc:docMk/>
          <pc:sldMk cId="49808675" sldId="735"/>
        </pc:sldMkLst>
      </pc:sldChg>
      <pc:sldChg chg="del">
        <pc:chgData name="Indu Sekhar Dantu" userId="4218edbc7ffe59d5" providerId="LiveId" clId="{748A1385-0ED2-4EC0-83FC-B34F4F996940}" dt="2022-06-05T08:57:23.948" v="253" actId="47"/>
        <pc:sldMkLst>
          <pc:docMk/>
          <pc:sldMk cId="1775248475" sldId="736"/>
        </pc:sldMkLst>
      </pc:sldChg>
      <pc:sldChg chg="del">
        <pc:chgData name="Indu Sekhar Dantu" userId="4218edbc7ffe59d5" providerId="LiveId" clId="{748A1385-0ED2-4EC0-83FC-B34F4F996940}" dt="2022-06-05T08:57:42.878" v="257" actId="47"/>
        <pc:sldMkLst>
          <pc:docMk/>
          <pc:sldMk cId="1854084385" sldId="737"/>
        </pc:sldMkLst>
      </pc:sldChg>
      <pc:sldChg chg="del">
        <pc:chgData name="Indu Sekhar Dantu" userId="4218edbc7ffe59d5" providerId="LiveId" clId="{748A1385-0ED2-4EC0-83FC-B34F4F996940}" dt="2022-06-05T08:57:42.249" v="256" actId="47"/>
        <pc:sldMkLst>
          <pc:docMk/>
          <pc:sldMk cId="749964766" sldId="738"/>
        </pc:sldMkLst>
      </pc:sldChg>
      <pc:sldChg chg="del">
        <pc:chgData name="Indu Sekhar Dantu" userId="4218edbc7ffe59d5" providerId="LiveId" clId="{748A1385-0ED2-4EC0-83FC-B34F4F996940}" dt="2022-06-05T08:56:55.792" v="248" actId="47"/>
        <pc:sldMkLst>
          <pc:docMk/>
          <pc:sldMk cId="2623048200" sldId="739"/>
        </pc:sldMkLst>
      </pc:sldChg>
      <pc:sldChg chg="del">
        <pc:chgData name="Indu Sekhar Dantu" userId="4218edbc7ffe59d5" providerId="LiveId" clId="{748A1385-0ED2-4EC0-83FC-B34F4F996940}" dt="2022-06-05T08:56:59.387" v="250" actId="47"/>
        <pc:sldMkLst>
          <pc:docMk/>
          <pc:sldMk cId="3640876651" sldId="740"/>
        </pc:sldMkLst>
      </pc:sldChg>
      <pc:sldChg chg="del">
        <pc:chgData name="Indu Sekhar Dantu" userId="4218edbc7ffe59d5" providerId="LiveId" clId="{748A1385-0ED2-4EC0-83FC-B34F4F996940}" dt="2022-06-05T08:56:36.967" v="244" actId="47"/>
        <pc:sldMkLst>
          <pc:docMk/>
          <pc:sldMk cId="542921734" sldId="741"/>
        </pc:sldMkLst>
      </pc:sldChg>
      <pc:sldChg chg="del">
        <pc:chgData name="Indu Sekhar Dantu" userId="4218edbc7ffe59d5" providerId="LiveId" clId="{748A1385-0ED2-4EC0-83FC-B34F4F996940}" dt="2022-06-05T08:46:33.401" v="220" actId="2696"/>
        <pc:sldMkLst>
          <pc:docMk/>
          <pc:sldMk cId="1208793277" sldId="742"/>
        </pc:sldMkLst>
      </pc:sldChg>
      <pc:sldChg chg="delSp modSp mod">
        <pc:chgData name="Indu Sekhar Dantu" userId="4218edbc7ffe59d5" providerId="LiveId" clId="{748A1385-0ED2-4EC0-83FC-B34F4F996940}" dt="2022-06-05T09:40:53.998" v="1641" actId="20577"/>
        <pc:sldMkLst>
          <pc:docMk/>
          <pc:sldMk cId="1890770041" sldId="742"/>
        </pc:sldMkLst>
        <pc:spChg chg="mod">
          <ac:chgData name="Indu Sekhar Dantu" userId="4218edbc7ffe59d5" providerId="LiveId" clId="{748A1385-0ED2-4EC0-83FC-B34F4F996940}" dt="2022-06-05T09:40:53.998" v="1641" actId="20577"/>
          <ac:spMkLst>
            <pc:docMk/>
            <pc:sldMk cId="1890770041" sldId="742"/>
            <ac:spMk id="6" creationId="{1E67C5CA-1DA6-4C08-AA27-328FF86A088F}"/>
          </ac:spMkLst>
        </pc:spChg>
        <pc:picChg chg="del">
          <ac:chgData name="Indu Sekhar Dantu" userId="4218edbc7ffe59d5" providerId="LiveId" clId="{748A1385-0ED2-4EC0-83FC-B34F4F996940}" dt="2022-06-05T09:05:32.928" v="272" actId="478"/>
          <ac:picMkLst>
            <pc:docMk/>
            <pc:sldMk cId="1890770041" sldId="742"/>
            <ac:picMk id="7" creationId="{017CB9D4-DDAE-5CC6-38F7-DE26510E2CA4}"/>
          </ac:picMkLst>
        </pc:picChg>
      </pc:sldChg>
      <pc:sldChg chg="delSp">
        <pc:chgData name="Indu Sekhar Dantu" userId="4218edbc7ffe59d5" providerId="LiveId" clId="{748A1385-0ED2-4EC0-83FC-B34F4F996940}" dt="2022-06-05T09:07:11.537" v="321" actId="478"/>
        <pc:sldMkLst>
          <pc:docMk/>
          <pc:sldMk cId="4142621124" sldId="743"/>
        </pc:sldMkLst>
        <pc:picChg chg="del">
          <ac:chgData name="Indu Sekhar Dantu" userId="4218edbc7ffe59d5" providerId="LiveId" clId="{748A1385-0ED2-4EC0-83FC-B34F4F996940}" dt="2022-06-05T09:07:11.537" v="321" actId="478"/>
          <ac:picMkLst>
            <pc:docMk/>
            <pc:sldMk cId="4142621124" sldId="743"/>
            <ac:picMk id="7" creationId="{017CB9D4-DDAE-5CC6-38F7-DE26510E2CA4}"/>
          </ac:picMkLst>
        </pc:picChg>
      </pc:sldChg>
      <pc:sldChg chg="del">
        <pc:chgData name="Indu Sekhar Dantu" userId="4218edbc7ffe59d5" providerId="LiveId" clId="{748A1385-0ED2-4EC0-83FC-B34F4F996940}" dt="2022-06-05T08:46:33.401" v="220" actId="2696"/>
        <pc:sldMkLst>
          <pc:docMk/>
          <pc:sldMk cId="982349371" sldId="745"/>
        </pc:sldMkLst>
      </pc:sldChg>
      <pc:sldChg chg="delSp">
        <pc:chgData name="Indu Sekhar Dantu" userId="4218edbc7ffe59d5" providerId="LiveId" clId="{748A1385-0ED2-4EC0-83FC-B34F4F996940}" dt="2022-06-05T09:05:34.806" v="273" actId="478"/>
        <pc:sldMkLst>
          <pc:docMk/>
          <pc:sldMk cId="4119314465" sldId="745"/>
        </pc:sldMkLst>
        <pc:picChg chg="del">
          <ac:chgData name="Indu Sekhar Dantu" userId="4218edbc7ffe59d5" providerId="LiveId" clId="{748A1385-0ED2-4EC0-83FC-B34F4F996940}" dt="2022-06-05T09:05:34.806" v="273" actId="478"/>
          <ac:picMkLst>
            <pc:docMk/>
            <pc:sldMk cId="4119314465" sldId="745"/>
            <ac:picMk id="7" creationId="{017CB9D4-DDAE-5CC6-38F7-DE26510E2CA4}"/>
          </ac:picMkLst>
        </pc:picChg>
      </pc:sldChg>
      <pc:sldChg chg="del">
        <pc:chgData name="Indu Sekhar Dantu" userId="4218edbc7ffe59d5" providerId="LiveId" clId="{748A1385-0ED2-4EC0-83FC-B34F4F996940}" dt="2022-06-05T08:46:33.401" v="220" actId="2696"/>
        <pc:sldMkLst>
          <pc:docMk/>
          <pc:sldMk cId="1549743617" sldId="746"/>
        </pc:sldMkLst>
      </pc:sldChg>
      <pc:sldChg chg="delSp">
        <pc:chgData name="Indu Sekhar Dantu" userId="4218edbc7ffe59d5" providerId="LiveId" clId="{748A1385-0ED2-4EC0-83FC-B34F4F996940}" dt="2022-06-05T09:05:36.676" v="274" actId="478"/>
        <pc:sldMkLst>
          <pc:docMk/>
          <pc:sldMk cId="3411025306" sldId="746"/>
        </pc:sldMkLst>
        <pc:picChg chg="del">
          <ac:chgData name="Indu Sekhar Dantu" userId="4218edbc7ffe59d5" providerId="LiveId" clId="{748A1385-0ED2-4EC0-83FC-B34F4F996940}" dt="2022-06-05T09:05:36.676" v="274" actId="478"/>
          <ac:picMkLst>
            <pc:docMk/>
            <pc:sldMk cId="3411025306" sldId="746"/>
            <ac:picMk id="7" creationId="{017CB9D4-DDAE-5CC6-38F7-DE26510E2CA4}"/>
          </ac:picMkLst>
        </pc:picChg>
      </pc:sldChg>
      <pc:sldChg chg="delSp">
        <pc:chgData name="Indu Sekhar Dantu" userId="4218edbc7ffe59d5" providerId="LiveId" clId="{748A1385-0ED2-4EC0-83FC-B34F4F996940}" dt="2022-06-05T09:05:50.683" v="280" actId="478"/>
        <pc:sldMkLst>
          <pc:docMk/>
          <pc:sldMk cId="1419578860" sldId="747"/>
        </pc:sldMkLst>
        <pc:picChg chg="del">
          <ac:chgData name="Indu Sekhar Dantu" userId="4218edbc7ffe59d5" providerId="LiveId" clId="{748A1385-0ED2-4EC0-83FC-B34F4F996940}" dt="2022-06-05T09:05:50.683" v="280" actId="478"/>
          <ac:picMkLst>
            <pc:docMk/>
            <pc:sldMk cId="1419578860" sldId="747"/>
            <ac:picMk id="7" creationId="{017CB9D4-DDAE-5CC6-38F7-DE26510E2CA4}"/>
          </ac:picMkLst>
        </pc:picChg>
      </pc:sldChg>
      <pc:sldChg chg="delSp">
        <pc:chgData name="Indu Sekhar Dantu" userId="4218edbc7ffe59d5" providerId="LiveId" clId="{748A1385-0ED2-4EC0-83FC-B34F4F996940}" dt="2022-06-05T09:05:54.544" v="282" actId="478"/>
        <pc:sldMkLst>
          <pc:docMk/>
          <pc:sldMk cId="2379666052" sldId="748"/>
        </pc:sldMkLst>
        <pc:picChg chg="del">
          <ac:chgData name="Indu Sekhar Dantu" userId="4218edbc7ffe59d5" providerId="LiveId" clId="{748A1385-0ED2-4EC0-83FC-B34F4F996940}" dt="2022-06-05T09:05:54.544" v="282" actId="478"/>
          <ac:picMkLst>
            <pc:docMk/>
            <pc:sldMk cId="2379666052" sldId="748"/>
            <ac:picMk id="7" creationId="{017CB9D4-DDAE-5CC6-38F7-DE26510E2CA4}"/>
          </ac:picMkLst>
        </pc:picChg>
      </pc:sldChg>
      <pc:sldChg chg="delSp">
        <pc:chgData name="Indu Sekhar Dantu" userId="4218edbc7ffe59d5" providerId="LiveId" clId="{748A1385-0ED2-4EC0-83FC-B34F4F996940}" dt="2022-06-05T09:05:42.595" v="277" actId="478"/>
        <pc:sldMkLst>
          <pc:docMk/>
          <pc:sldMk cId="361603525" sldId="749"/>
        </pc:sldMkLst>
        <pc:picChg chg="del">
          <ac:chgData name="Indu Sekhar Dantu" userId="4218edbc7ffe59d5" providerId="LiveId" clId="{748A1385-0ED2-4EC0-83FC-B34F4F996940}" dt="2022-06-05T09:05:42.595" v="277" actId="478"/>
          <ac:picMkLst>
            <pc:docMk/>
            <pc:sldMk cId="361603525" sldId="749"/>
            <ac:picMk id="7" creationId="{017CB9D4-DDAE-5CC6-38F7-DE26510E2CA4}"/>
          </ac:picMkLst>
        </pc:picChg>
      </pc:sldChg>
      <pc:sldChg chg="del">
        <pc:chgData name="Indu Sekhar Dantu" userId="4218edbc7ffe59d5" providerId="LiveId" clId="{748A1385-0ED2-4EC0-83FC-B34F4F996940}" dt="2022-06-05T08:48:15.914" v="221" actId="2696"/>
        <pc:sldMkLst>
          <pc:docMk/>
          <pc:sldMk cId="706452354" sldId="749"/>
        </pc:sldMkLst>
      </pc:sldChg>
      <pc:sldChg chg="delSp">
        <pc:chgData name="Indu Sekhar Dantu" userId="4218edbc7ffe59d5" providerId="LiveId" clId="{748A1385-0ED2-4EC0-83FC-B34F4F996940}" dt="2022-06-05T09:05:56.726" v="283" actId="478"/>
        <pc:sldMkLst>
          <pc:docMk/>
          <pc:sldMk cId="2774229943" sldId="750"/>
        </pc:sldMkLst>
        <pc:picChg chg="del">
          <ac:chgData name="Indu Sekhar Dantu" userId="4218edbc7ffe59d5" providerId="LiveId" clId="{748A1385-0ED2-4EC0-83FC-B34F4F996940}" dt="2022-06-05T09:05:56.726" v="283" actId="478"/>
          <ac:picMkLst>
            <pc:docMk/>
            <pc:sldMk cId="2774229943" sldId="750"/>
            <ac:picMk id="7" creationId="{017CB9D4-DDAE-5CC6-38F7-DE26510E2CA4}"/>
          </ac:picMkLst>
        </pc:picChg>
      </pc:sldChg>
      <pc:sldChg chg="delSp">
        <pc:chgData name="Indu Sekhar Dantu" userId="4218edbc7ffe59d5" providerId="LiveId" clId="{748A1385-0ED2-4EC0-83FC-B34F4F996940}" dt="2022-06-05T09:05:40.551" v="276" actId="478"/>
        <pc:sldMkLst>
          <pc:docMk/>
          <pc:sldMk cId="1658466709" sldId="751"/>
        </pc:sldMkLst>
        <pc:picChg chg="del">
          <ac:chgData name="Indu Sekhar Dantu" userId="4218edbc7ffe59d5" providerId="LiveId" clId="{748A1385-0ED2-4EC0-83FC-B34F4F996940}" dt="2022-06-05T09:05:40.551" v="276" actId="478"/>
          <ac:picMkLst>
            <pc:docMk/>
            <pc:sldMk cId="1658466709" sldId="751"/>
            <ac:picMk id="7" creationId="{017CB9D4-DDAE-5CC6-38F7-DE26510E2CA4}"/>
          </ac:picMkLst>
        </pc:picChg>
      </pc:sldChg>
      <pc:sldChg chg="del">
        <pc:chgData name="Indu Sekhar Dantu" userId="4218edbc7ffe59d5" providerId="LiveId" clId="{748A1385-0ED2-4EC0-83FC-B34F4F996940}" dt="2022-06-05T08:48:15.914" v="221" actId="2696"/>
        <pc:sldMkLst>
          <pc:docMk/>
          <pc:sldMk cId="4214658412" sldId="751"/>
        </pc:sldMkLst>
      </pc:sldChg>
      <pc:sldChg chg="delSp modSp mod">
        <pc:chgData name="Indu Sekhar Dantu" userId="4218edbc7ffe59d5" providerId="LiveId" clId="{748A1385-0ED2-4EC0-83FC-B34F4F996940}" dt="2022-06-05T09:42:16.193" v="1642" actId="20577"/>
        <pc:sldMkLst>
          <pc:docMk/>
          <pc:sldMk cId="1155234437" sldId="752"/>
        </pc:sldMkLst>
        <pc:spChg chg="mod">
          <ac:chgData name="Indu Sekhar Dantu" userId="4218edbc7ffe59d5" providerId="LiveId" clId="{748A1385-0ED2-4EC0-83FC-B34F4F996940}" dt="2022-06-05T09:42:16.193" v="1642" actId="20577"/>
          <ac:spMkLst>
            <pc:docMk/>
            <pc:sldMk cId="1155234437" sldId="752"/>
            <ac:spMk id="2" creationId="{CF6F8B14-E242-3BD1-A59C-383DED94C96B}"/>
          </ac:spMkLst>
        </pc:spChg>
        <pc:picChg chg="del">
          <ac:chgData name="Indu Sekhar Dantu" userId="4218edbc7ffe59d5" providerId="LiveId" clId="{748A1385-0ED2-4EC0-83FC-B34F4F996940}" dt="2022-06-05T09:05:38.611" v="275" actId="478"/>
          <ac:picMkLst>
            <pc:docMk/>
            <pc:sldMk cId="1155234437" sldId="752"/>
            <ac:picMk id="7" creationId="{017CB9D4-DDAE-5CC6-38F7-DE26510E2CA4}"/>
          </ac:picMkLst>
        </pc:picChg>
      </pc:sldChg>
      <pc:sldChg chg="del">
        <pc:chgData name="Indu Sekhar Dantu" userId="4218edbc7ffe59d5" providerId="LiveId" clId="{748A1385-0ED2-4EC0-83FC-B34F4F996940}" dt="2022-06-05T08:46:33.401" v="220" actId="2696"/>
        <pc:sldMkLst>
          <pc:docMk/>
          <pc:sldMk cId="2092010853" sldId="752"/>
        </pc:sldMkLst>
      </pc:sldChg>
      <pc:sldChg chg="delSp modSp mod">
        <pc:chgData name="Indu Sekhar Dantu" userId="4218edbc7ffe59d5" providerId="LiveId" clId="{748A1385-0ED2-4EC0-83FC-B34F4F996940}" dt="2022-06-05T09:51:37.115" v="2053" actId="6549"/>
        <pc:sldMkLst>
          <pc:docMk/>
          <pc:sldMk cId="2874364981" sldId="753"/>
        </pc:sldMkLst>
        <pc:spChg chg="mod">
          <ac:chgData name="Indu Sekhar Dantu" userId="4218edbc7ffe59d5" providerId="LiveId" clId="{748A1385-0ED2-4EC0-83FC-B34F4F996940}" dt="2022-06-05T09:51:37.115" v="2053" actId="6549"/>
          <ac:spMkLst>
            <pc:docMk/>
            <pc:sldMk cId="2874364981" sldId="753"/>
            <ac:spMk id="6" creationId="{1E67C5CA-1DA6-4C08-AA27-328FF86A088F}"/>
          </ac:spMkLst>
        </pc:spChg>
        <pc:picChg chg="del">
          <ac:chgData name="Indu Sekhar Dantu" userId="4218edbc7ffe59d5" providerId="LiveId" clId="{748A1385-0ED2-4EC0-83FC-B34F4F996940}" dt="2022-06-05T09:06:02.748" v="286" actId="478"/>
          <ac:picMkLst>
            <pc:docMk/>
            <pc:sldMk cId="2874364981" sldId="753"/>
            <ac:picMk id="7" creationId="{017CB9D4-DDAE-5CC6-38F7-DE26510E2CA4}"/>
          </ac:picMkLst>
        </pc:picChg>
      </pc:sldChg>
      <pc:sldChg chg="del">
        <pc:chgData name="Indu Sekhar Dantu" userId="4218edbc7ffe59d5" providerId="LiveId" clId="{748A1385-0ED2-4EC0-83FC-B34F4F996940}" dt="2022-06-05T08:51:38.568" v="232" actId="47"/>
        <pc:sldMkLst>
          <pc:docMk/>
          <pc:sldMk cId="3397987476" sldId="754"/>
        </pc:sldMkLst>
      </pc:sldChg>
      <pc:sldChg chg="modSp add del mod">
        <pc:chgData name="Indu Sekhar Dantu" userId="4218edbc7ffe59d5" providerId="LiveId" clId="{748A1385-0ED2-4EC0-83FC-B34F4F996940}" dt="2022-06-05T09:44:19.018" v="1677" actId="20577"/>
        <pc:sldMkLst>
          <pc:docMk/>
          <pc:sldMk cId="0" sldId="1111"/>
        </pc:sldMkLst>
        <pc:spChg chg="mod">
          <ac:chgData name="Indu Sekhar Dantu" userId="4218edbc7ffe59d5" providerId="LiveId" clId="{748A1385-0ED2-4EC0-83FC-B34F4F996940}" dt="2022-06-05T09:44:19.018" v="1677" actId="20577"/>
          <ac:spMkLst>
            <pc:docMk/>
            <pc:sldMk cId="0" sldId="1111"/>
            <ac:spMk id="44035" creationId="{2FEA0BDB-7FFB-2C7A-295A-57C80AE9D25B}"/>
          </ac:spMkLst>
        </pc:spChg>
      </pc:sldChg>
      <pc:sldChg chg="modSp add del mod">
        <pc:chgData name="Indu Sekhar Dantu" userId="4218edbc7ffe59d5" providerId="LiveId" clId="{748A1385-0ED2-4EC0-83FC-B34F4F996940}" dt="2022-06-05T08:45:04.045" v="219" actId="20577"/>
        <pc:sldMkLst>
          <pc:docMk/>
          <pc:sldMk cId="0" sldId="1112"/>
        </pc:sldMkLst>
        <pc:spChg chg="mod">
          <ac:chgData name="Indu Sekhar Dantu" userId="4218edbc7ffe59d5" providerId="LiveId" clId="{748A1385-0ED2-4EC0-83FC-B34F4F996940}" dt="2022-06-05T08:45:04.045" v="219" actId="20577"/>
          <ac:spMkLst>
            <pc:docMk/>
            <pc:sldMk cId="0" sldId="1112"/>
            <ac:spMk id="44035" creationId="{0BD94DF0-0A71-22AD-43BD-37BEA9AE8471}"/>
          </ac:spMkLst>
        </pc:spChg>
      </pc:sldChg>
      <pc:sldChg chg="modSp mod">
        <pc:chgData name="Indu Sekhar Dantu" userId="4218edbc7ffe59d5" providerId="LiveId" clId="{748A1385-0ED2-4EC0-83FC-B34F4F996940}" dt="2022-06-05T09:22:59.255" v="783" actId="255"/>
        <pc:sldMkLst>
          <pc:docMk/>
          <pc:sldMk cId="860237001" sldId="1113"/>
        </pc:sldMkLst>
        <pc:spChg chg="mod">
          <ac:chgData name="Indu Sekhar Dantu" userId="4218edbc7ffe59d5" providerId="LiveId" clId="{748A1385-0ED2-4EC0-83FC-B34F4F996940}" dt="2022-06-05T09:09:03.925" v="441" actId="20577"/>
          <ac:spMkLst>
            <pc:docMk/>
            <pc:sldMk cId="860237001" sldId="1113"/>
            <ac:spMk id="4" creationId="{9F937A8C-31E1-4998-A5A1-CC933FF83C4E}"/>
          </ac:spMkLst>
        </pc:spChg>
        <pc:spChg chg="mod">
          <ac:chgData name="Indu Sekhar Dantu" userId="4218edbc7ffe59d5" providerId="LiveId" clId="{748A1385-0ED2-4EC0-83FC-B34F4F996940}" dt="2022-06-05T09:22:59.255" v="783" actId="255"/>
          <ac:spMkLst>
            <pc:docMk/>
            <pc:sldMk cId="860237001" sldId="1113"/>
            <ac:spMk id="6" creationId="{1E67C5CA-1DA6-4C08-AA27-328FF86A088F}"/>
          </ac:spMkLst>
        </pc:spChg>
      </pc:sldChg>
      <pc:sldChg chg="addSp modSp add mod">
        <pc:chgData name="Indu Sekhar Dantu" userId="4218edbc7ffe59d5" providerId="LiveId" clId="{748A1385-0ED2-4EC0-83FC-B34F4F996940}" dt="2022-06-05T09:19:52.812" v="543" actId="22"/>
        <pc:sldMkLst>
          <pc:docMk/>
          <pc:sldMk cId="980026769" sldId="1114"/>
        </pc:sldMkLst>
        <pc:spChg chg="mod">
          <ac:chgData name="Indu Sekhar Dantu" userId="4218edbc7ffe59d5" providerId="LiveId" clId="{748A1385-0ED2-4EC0-83FC-B34F4F996940}" dt="2022-06-05T09:16:27.742" v="542" actId="20577"/>
          <ac:spMkLst>
            <pc:docMk/>
            <pc:sldMk cId="980026769" sldId="1114"/>
            <ac:spMk id="6" creationId="{1E67C5CA-1DA6-4C08-AA27-328FF86A088F}"/>
          </ac:spMkLst>
        </pc:spChg>
        <pc:picChg chg="add">
          <ac:chgData name="Indu Sekhar Dantu" userId="4218edbc7ffe59d5" providerId="LiveId" clId="{748A1385-0ED2-4EC0-83FC-B34F4F996940}" dt="2022-06-05T09:19:52.812" v="543" actId="22"/>
          <ac:picMkLst>
            <pc:docMk/>
            <pc:sldMk cId="980026769" sldId="1114"/>
            <ac:picMk id="3" creationId="{F51646D9-9763-30CF-BE32-C068BE47F376}"/>
          </ac:picMkLst>
        </pc:picChg>
      </pc:sldChg>
      <pc:sldChg chg="modSp add mod">
        <pc:chgData name="Indu Sekhar Dantu" userId="4218edbc7ffe59d5" providerId="LiveId" clId="{748A1385-0ED2-4EC0-83FC-B34F4F996940}" dt="2022-06-05T09:24:35.159" v="896" actId="113"/>
        <pc:sldMkLst>
          <pc:docMk/>
          <pc:sldMk cId="1415861065" sldId="1115"/>
        </pc:sldMkLst>
        <pc:spChg chg="mod">
          <ac:chgData name="Indu Sekhar Dantu" userId="4218edbc7ffe59d5" providerId="LiveId" clId="{748A1385-0ED2-4EC0-83FC-B34F4F996940}" dt="2022-06-05T09:24:35.159" v="896" actId="113"/>
          <ac:spMkLst>
            <pc:docMk/>
            <pc:sldMk cId="1415861065" sldId="1115"/>
            <ac:spMk id="6" creationId="{1E67C5CA-1DA6-4C08-AA27-328FF86A088F}"/>
          </ac:spMkLst>
        </pc:spChg>
      </pc:sldChg>
      <pc:sldChg chg="modSp add mod">
        <pc:chgData name="Indu Sekhar Dantu" userId="4218edbc7ffe59d5" providerId="LiveId" clId="{748A1385-0ED2-4EC0-83FC-B34F4F996940}" dt="2022-06-05T09:25:48.153" v="1031" actId="20577"/>
        <pc:sldMkLst>
          <pc:docMk/>
          <pc:sldMk cId="4088881875" sldId="1116"/>
        </pc:sldMkLst>
        <pc:spChg chg="mod">
          <ac:chgData name="Indu Sekhar Dantu" userId="4218edbc7ffe59d5" providerId="LiveId" clId="{748A1385-0ED2-4EC0-83FC-B34F4F996940}" dt="2022-06-05T09:25:48.153" v="1031" actId="20577"/>
          <ac:spMkLst>
            <pc:docMk/>
            <pc:sldMk cId="4088881875" sldId="1116"/>
            <ac:spMk id="6" creationId="{1E67C5CA-1DA6-4C08-AA27-328FF86A088F}"/>
          </ac:spMkLst>
        </pc:spChg>
      </pc:sldChg>
      <pc:sldChg chg="modSp add mod">
        <pc:chgData name="Indu Sekhar Dantu" userId="4218edbc7ffe59d5" providerId="LiveId" clId="{748A1385-0ED2-4EC0-83FC-B34F4F996940}" dt="2022-06-05T09:26:23.155" v="1102" actId="20577"/>
        <pc:sldMkLst>
          <pc:docMk/>
          <pc:sldMk cId="2835563315" sldId="1117"/>
        </pc:sldMkLst>
        <pc:spChg chg="mod">
          <ac:chgData name="Indu Sekhar Dantu" userId="4218edbc7ffe59d5" providerId="LiveId" clId="{748A1385-0ED2-4EC0-83FC-B34F4F996940}" dt="2022-06-05T09:26:23.155" v="1102" actId="20577"/>
          <ac:spMkLst>
            <pc:docMk/>
            <pc:sldMk cId="2835563315" sldId="1117"/>
            <ac:spMk id="6" creationId="{1E67C5CA-1DA6-4C08-AA27-328FF86A088F}"/>
          </ac:spMkLst>
        </pc:spChg>
      </pc:sldChg>
      <pc:sldChg chg="modSp add mod">
        <pc:chgData name="Indu Sekhar Dantu" userId="4218edbc7ffe59d5" providerId="LiveId" clId="{748A1385-0ED2-4EC0-83FC-B34F4F996940}" dt="2022-06-05T09:27:50.705" v="1201" actId="20577"/>
        <pc:sldMkLst>
          <pc:docMk/>
          <pc:sldMk cId="3109991663" sldId="1118"/>
        </pc:sldMkLst>
        <pc:spChg chg="mod">
          <ac:chgData name="Indu Sekhar Dantu" userId="4218edbc7ffe59d5" providerId="LiveId" clId="{748A1385-0ED2-4EC0-83FC-B34F4F996940}" dt="2022-06-05T09:27:50.705" v="1201" actId="20577"/>
          <ac:spMkLst>
            <pc:docMk/>
            <pc:sldMk cId="3109991663" sldId="1118"/>
            <ac:spMk id="6" creationId="{1E67C5CA-1DA6-4C08-AA27-328FF86A088F}"/>
          </ac:spMkLst>
        </pc:spChg>
      </pc:sldChg>
      <pc:sldChg chg="modSp add mod">
        <pc:chgData name="Indu Sekhar Dantu" userId="4218edbc7ffe59d5" providerId="LiveId" clId="{748A1385-0ED2-4EC0-83FC-B34F4F996940}" dt="2022-06-05T09:29:27.125" v="1355" actId="20577"/>
        <pc:sldMkLst>
          <pc:docMk/>
          <pc:sldMk cId="1577678135" sldId="1119"/>
        </pc:sldMkLst>
        <pc:spChg chg="mod">
          <ac:chgData name="Indu Sekhar Dantu" userId="4218edbc7ffe59d5" providerId="LiveId" clId="{748A1385-0ED2-4EC0-83FC-B34F4F996940}" dt="2022-06-05T09:29:27.125" v="1355" actId="20577"/>
          <ac:spMkLst>
            <pc:docMk/>
            <pc:sldMk cId="1577678135" sldId="1119"/>
            <ac:spMk id="6" creationId="{1E67C5CA-1DA6-4C08-AA27-328FF86A088F}"/>
          </ac:spMkLst>
        </pc:spChg>
      </pc:sldChg>
      <pc:sldChg chg="modSp add mod">
        <pc:chgData name="Indu Sekhar Dantu" userId="4218edbc7ffe59d5" providerId="LiveId" clId="{748A1385-0ED2-4EC0-83FC-B34F4F996940}" dt="2022-06-05T09:55:19.747" v="2200" actId="20577"/>
        <pc:sldMkLst>
          <pc:docMk/>
          <pc:sldMk cId="2825403790" sldId="1120"/>
        </pc:sldMkLst>
        <pc:spChg chg="mod">
          <ac:chgData name="Indu Sekhar Dantu" userId="4218edbc7ffe59d5" providerId="LiveId" clId="{748A1385-0ED2-4EC0-83FC-B34F4F996940}" dt="2022-06-05T09:55:19.747" v="2200" actId="20577"/>
          <ac:spMkLst>
            <pc:docMk/>
            <pc:sldMk cId="2825403790" sldId="1120"/>
            <ac:spMk id="6" creationId="{1E67C5CA-1DA6-4C08-AA27-328FF86A088F}"/>
          </ac:spMkLst>
        </pc:spChg>
      </pc:sldChg>
      <pc:sldChg chg="modSp add mod">
        <pc:chgData name="Indu Sekhar Dantu" userId="4218edbc7ffe59d5" providerId="LiveId" clId="{748A1385-0ED2-4EC0-83FC-B34F4F996940}" dt="2022-06-05T09:49:48.359" v="1981" actId="20577"/>
        <pc:sldMkLst>
          <pc:docMk/>
          <pc:sldMk cId="3376530424" sldId="1121"/>
        </pc:sldMkLst>
        <pc:spChg chg="mod">
          <ac:chgData name="Indu Sekhar Dantu" userId="4218edbc7ffe59d5" providerId="LiveId" clId="{748A1385-0ED2-4EC0-83FC-B34F4F996940}" dt="2022-06-05T09:49:48.359" v="1981" actId="20577"/>
          <ac:spMkLst>
            <pc:docMk/>
            <pc:sldMk cId="3376530424" sldId="1121"/>
            <ac:spMk id="6" creationId="{1E67C5CA-1DA6-4C08-AA27-328FF86A088F}"/>
          </ac:spMkLst>
        </pc:spChg>
      </pc:sldChg>
      <pc:sldChg chg="modSp add mod">
        <pc:chgData name="Indu Sekhar Dantu" userId="4218edbc7ffe59d5" providerId="LiveId" clId="{748A1385-0ED2-4EC0-83FC-B34F4F996940}" dt="2022-06-05T09:55:35.854" v="2204" actId="313"/>
        <pc:sldMkLst>
          <pc:docMk/>
          <pc:sldMk cId="2050695117" sldId="1122"/>
        </pc:sldMkLst>
        <pc:spChg chg="mod">
          <ac:chgData name="Indu Sekhar Dantu" userId="4218edbc7ffe59d5" providerId="LiveId" clId="{748A1385-0ED2-4EC0-83FC-B34F4F996940}" dt="2022-06-05T09:55:35.854" v="2204" actId="313"/>
          <ac:spMkLst>
            <pc:docMk/>
            <pc:sldMk cId="2050695117" sldId="1122"/>
            <ac:spMk id="6" creationId="{1E67C5CA-1DA6-4C08-AA27-328FF86A088F}"/>
          </ac:spMkLst>
        </pc:spChg>
      </pc:sldChg>
      <pc:sldChg chg="modSp add mod">
        <pc:chgData name="Indu Sekhar Dantu" userId="4218edbc7ffe59d5" providerId="LiveId" clId="{748A1385-0ED2-4EC0-83FC-B34F4F996940}" dt="2022-06-05T09:53:34.029" v="2108" actId="20577"/>
        <pc:sldMkLst>
          <pc:docMk/>
          <pc:sldMk cId="643963475" sldId="1123"/>
        </pc:sldMkLst>
        <pc:spChg chg="mod">
          <ac:chgData name="Indu Sekhar Dantu" userId="4218edbc7ffe59d5" providerId="LiveId" clId="{748A1385-0ED2-4EC0-83FC-B34F4F996940}" dt="2022-06-05T09:53:34.029" v="2108" actId="20577"/>
          <ac:spMkLst>
            <pc:docMk/>
            <pc:sldMk cId="643963475" sldId="1123"/>
            <ac:spMk id="6" creationId="{1E67C5CA-1DA6-4C08-AA27-328FF86A088F}"/>
          </ac:spMkLst>
        </pc:spChg>
      </pc:sldChg>
      <pc:sldChg chg="modSp add del mod">
        <pc:chgData name="Indu Sekhar Dantu" userId="4218edbc7ffe59d5" providerId="LiveId" clId="{748A1385-0ED2-4EC0-83FC-B34F4F996940}" dt="2022-06-05T09:54:49.510" v="2199" actId="2696"/>
        <pc:sldMkLst>
          <pc:docMk/>
          <pc:sldMk cId="3777572556" sldId="1124"/>
        </pc:sldMkLst>
        <pc:spChg chg="mod">
          <ac:chgData name="Indu Sekhar Dantu" userId="4218edbc7ffe59d5" providerId="LiveId" clId="{748A1385-0ED2-4EC0-83FC-B34F4F996940}" dt="2022-06-05T09:54:41.575" v="2198" actId="6549"/>
          <ac:spMkLst>
            <pc:docMk/>
            <pc:sldMk cId="3777572556" sldId="1124"/>
            <ac:spMk id="6" creationId="{1E67C5CA-1DA6-4C08-AA27-328FF86A088F}"/>
          </ac:spMkLst>
        </pc:spChg>
      </pc:sldChg>
      <pc:sldChg chg="addSp delSp modSp add mod">
        <pc:chgData name="Indu Sekhar Dantu" userId="4218edbc7ffe59d5" providerId="LiveId" clId="{748A1385-0ED2-4EC0-83FC-B34F4F996940}" dt="2022-06-05T09:46:32.105" v="1810" actId="6549"/>
        <pc:sldMkLst>
          <pc:docMk/>
          <pc:sldMk cId="1484935710" sldId="1125"/>
        </pc:sldMkLst>
        <pc:spChg chg="mod">
          <ac:chgData name="Indu Sekhar Dantu" userId="4218edbc7ffe59d5" providerId="LiveId" clId="{748A1385-0ED2-4EC0-83FC-B34F4F996940}" dt="2022-06-05T09:45:30.558" v="1711" actId="6549"/>
          <ac:spMkLst>
            <pc:docMk/>
            <pc:sldMk cId="1484935710" sldId="1125"/>
            <ac:spMk id="4" creationId="{9F937A8C-31E1-4998-A5A1-CC933FF83C4E}"/>
          </ac:spMkLst>
        </pc:spChg>
        <pc:spChg chg="mod">
          <ac:chgData name="Indu Sekhar Dantu" userId="4218edbc7ffe59d5" providerId="LiveId" clId="{748A1385-0ED2-4EC0-83FC-B34F4F996940}" dt="2022-06-05T09:46:32.105" v="1810" actId="6549"/>
          <ac:spMkLst>
            <pc:docMk/>
            <pc:sldMk cId="1484935710" sldId="1125"/>
            <ac:spMk id="6" creationId="{1E67C5CA-1DA6-4C08-AA27-328FF86A088F}"/>
          </ac:spMkLst>
        </pc:spChg>
        <pc:picChg chg="add mod">
          <ac:chgData name="Indu Sekhar Dantu" userId="4218edbc7ffe59d5" providerId="LiveId" clId="{748A1385-0ED2-4EC0-83FC-B34F4F996940}" dt="2022-06-05T09:46:17.819" v="1746" actId="1038"/>
          <ac:picMkLst>
            <pc:docMk/>
            <pc:sldMk cId="1484935710" sldId="1125"/>
            <ac:picMk id="1026" creationId="{014DE3DC-55A4-D58F-B1A6-1135125B9738}"/>
          </ac:picMkLst>
        </pc:picChg>
        <pc:picChg chg="del">
          <ac:chgData name="Indu Sekhar Dantu" userId="4218edbc7ffe59d5" providerId="LiveId" clId="{748A1385-0ED2-4EC0-83FC-B34F4F996940}" dt="2022-06-05T09:46:11.079" v="1712" actId="478"/>
          <ac:picMkLst>
            <pc:docMk/>
            <pc:sldMk cId="1484935710" sldId="1125"/>
            <ac:picMk id="6146" creationId="{47CDADA4-BFF0-AB3E-F81B-BCAF8786831C}"/>
          </ac:picMkLst>
        </pc:picChg>
      </pc:sldChg>
      <pc:sldChg chg="addSp delSp modSp add mod">
        <pc:chgData name="Indu Sekhar Dantu" userId="4218edbc7ffe59d5" providerId="LiveId" clId="{748A1385-0ED2-4EC0-83FC-B34F4F996940}" dt="2022-06-05T09:48:56.231" v="1980" actId="20577"/>
        <pc:sldMkLst>
          <pc:docMk/>
          <pc:sldMk cId="293609015" sldId="1126"/>
        </pc:sldMkLst>
        <pc:spChg chg="mod">
          <ac:chgData name="Indu Sekhar Dantu" userId="4218edbc7ffe59d5" providerId="LiveId" clId="{748A1385-0ED2-4EC0-83FC-B34F4F996940}" dt="2022-06-05T09:48:12.770" v="1884" actId="6549"/>
          <ac:spMkLst>
            <pc:docMk/>
            <pc:sldMk cId="293609015" sldId="1126"/>
            <ac:spMk id="4" creationId="{9F937A8C-31E1-4998-A5A1-CC933FF83C4E}"/>
          </ac:spMkLst>
        </pc:spChg>
        <pc:spChg chg="mod">
          <ac:chgData name="Indu Sekhar Dantu" userId="4218edbc7ffe59d5" providerId="LiveId" clId="{748A1385-0ED2-4EC0-83FC-B34F4F996940}" dt="2022-06-05T09:48:56.231" v="1980" actId="20577"/>
          <ac:spMkLst>
            <pc:docMk/>
            <pc:sldMk cId="293609015" sldId="1126"/>
            <ac:spMk id="6" creationId="{1E67C5CA-1DA6-4C08-AA27-328FF86A088F}"/>
          </ac:spMkLst>
        </pc:spChg>
        <pc:picChg chg="del">
          <ac:chgData name="Indu Sekhar Dantu" userId="4218edbc7ffe59d5" providerId="LiveId" clId="{748A1385-0ED2-4EC0-83FC-B34F4F996940}" dt="2022-06-05T09:47:56.824" v="1812" actId="478"/>
          <ac:picMkLst>
            <pc:docMk/>
            <pc:sldMk cId="293609015" sldId="1126"/>
            <ac:picMk id="1026" creationId="{014DE3DC-55A4-D58F-B1A6-1135125B9738}"/>
          </ac:picMkLst>
        </pc:picChg>
        <pc:picChg chg="add mod">
          <ac:chgData name="Indu Sekhar Dantu" userId="4218edbc7ffe59d5" providerId="LiveId" clId="{748A1385-0ED2-4EC0-83FC-B34F4F996940}" dt="2022-06-05T09:48:04.689" v="1861" actId="1036"/>
          <ac:picMkLst>
            <pc:docMk/>
            <pc:sldMk cId="293609015" sldId="1126"/>
            <ac:picMk id="2050" creationId="{571775F3-A0E3-F3F7-FD7C-ABB45118153D}"/>
          </ac:picMkLst>
        </pc:picChg>
      </pc:sldChg>
    </pc:docChg>
  </pc:docChgLst>
  <pc:docChgLst>
    <pc:chgData name="Indu Sekhar Dantu" userId="4218edbc7ffe59d5" providerId="LiveId" clId="{FD229EBB-28DD-4429-BB10-69A7C2E5AF42}"/>
    <pc:docChg chg="undo custSel addSld delSld modSld sldOrd delMainMaster">
      <pc:chgData name="Indu Sekhar Dantu" userId="4218edbc7ffe59d5" providerId="LiveId" clId="{FD229EBB-28DD-4429-BB10-69A7C2E5AF42}" dt="2022-05-27T07:47:54.177" v="12103" actId="47"/>
      <pc:docMkLst>
        <pc:docMk/>
      </pc:docMkLst>
      <pc:sldChg chg="addSp delSp modSp mod">
        <pc:chgData name="Indu Sekhar Dantu" userId="4218edbc7ffe59d5" providerId="LiveId" clId="{FD229EBB-28DD-4429-BB10-69A7C2E5AF42}" dt="2022-05-27T06:14:33.816" v="10441" actId="207"/>
        <pc:sldMkLst>
          <pc:docMk/>
          <pc:sldMk cId="2475805559" sldId="257"/>
        </pc:sldMkLst>
        <pc:spChg chg="mod">
          <ac:chgData name="Indu Sekhar Dantu" userId="4218edbc7ffe59d5" providerId="LiveId" clId="{FD229EBB-28DD-4429-BB10-69A7C2E5AF42}" dt="2022-05-27T06:14:33.816" v="10441" actId="207"/>
          <ac:spMkLst>
            <pc:docMk/>
            <pc:sldMk cId="2475805559" sldId="257"/>
            <ac:spMk id="2" creationId="{1C21E816-31F5-48BB-BD02-D15F2F18B48A}"/>
          </ac:spMkLst>
        </pc:spChg>
        <pc:picChg chg="add mod">
          <ac:chgData name="Indu Sekhar Dantu" userId="4218edbc7ffe59d5" providerId="LiveId" clId="{FD229EBB-28DD-4429-BB10-69A7C2E5AF42}" dt="2022-05-24T13:06:15.214" v="245" actId="1035"/>
          <ac:picMkLst>
            <pc:docMk/>
            <pc:sldMk cId="2475805559" sldId="257"/>
            <ac:picMk id="3" creationId="{B86487A4-2CB8-53E4-3EA2-604B32D35458}"/>
          </ac:picMkLst>
        </pc:picChg>
        <pc:picChg chg="del">
          <ac:chgData name="Indu Sekhar Dantu" userId="4218edbc7ffe59d5" providerId="LiveId" clId="{FD229EBB-28DD-4429-BB10-69A7C2E5AF42}" dt="2022-05-24T13:05:42.957" v="173" actId="478"/>
          <ac:picMkLst>
            <pc:docMk/>
            <pc:sldMk cId="2475805559" sldId="257"/>
            <ac:picMk id="1026" creationId="{8BE81545-6893-433D-BD82-40AC631DC34D}"/>
          </ac:picMkLst>
        </pc:picChg>
      </pc:sldChg>
      <pc:sldChg chg="del">
        <pc:chgData name="Indu Sekhar Dantu" userId="4218edbc7ffe59d5" providerId="LiveId" clId="{FD229EBB-28DD-4429-BB10-69A7C2E5AF42}" dt="2022-05-24T13:06:39.458" v="257" actId="47"/>
        <pc:sldMkLst>
          <pc:docMk/>
          <pc:sldMk cId="0" sldId="354"/>
        </pc:sldMkLst>
      </pc:sldChg>
      <pc:sldChg chg="del">
        <pc:chgData name="Indu Sekhar Dantu" userId="4218edbc7ffe59d5" providerId="LiveId" clId="{FD229EBB-28DD-4429-BB10-69A7C2E5AF42}" dt="2022-05-24T13:06:40.065" v="258" actId="47"/>
        <pc:sldMkLst>
          <pc:docMk/>
          <pc:sldMk cId="486172694" sldId="355"/>
        </pc:sldMkLst>
      </pc:sldChg>
      <pc:sldChg chg="del">
        <pc:chgData name="Indu Sekhar Dantu" userId="4218edbc7ffe59d5" providerId="LiveId" clId="{FD229EBB-28DD-4429-BB10-69A7C2E5AF42}" dt="2022-05-24T13:06:40.291" v="259" actId="47"/>
        <pc:sldMkLst>
          <pc:docMk/>
          <pc:sldMk cId="4008209962" sldId="356"/>
        </pc:sldMkLst>
      </pc:sldChg>
      <pc:sldChg chg="del">
        <pc:chgData name="Indu Sekhar Dantu" userId="4218edbc7ffe59d5" providerId="LiveId" clId="{FD229EBB-28DD-4429-BB10-69A7C2E5AF42}" dt="2022-05-24T13:06:40.510" v="260" actId="47"/>
        <pc:sldMkLst>
          <pc:docMk/>
          <pc:sldMk cId="1972683190" sldId="357"/>
        </pc:sldMkLst>
      </pc:sldChg>
      <pc:sldChg chg="del">
        <pc:chgData name="Indu Sekhar Dantu" userId="4218edbc7ffe59d5" providerId="LiveId" clId="{FD229EBB-28DD-4429-BB10-69A7C2E5AF42}" dt="2022-05-24T13:06:58.544" v="271" actId="47"/>
        <pc:sldMkLst>
          <pc:docMk/>
          <pc:sldMk cId="1566927125" sldId="358"/>
        </pc:sldMkLst>
      </pc:sldChg>
      <pc:sldChg chg="del">
        <pc:chgData name="Indu Sekhar Dantu" userId="4218edbc7ffe59d5" providerId="LiveId" clId="{FD229EBB-28DD-4429-BB10-69A7C2E5AF42}" dt="2022-05-24T13:07:08.586" v="386" actId="47"/>
        <pc:sldMkLst>
          <pc:docMk/>
          <pc:sldMk cId="2437545167" sldId="359"/>
        </pc:sldMkLst>
      </pc:sldChg>
      <pc:sldChg chg="del">
        <pc:chgData name="Indu Sekhar Dantu" userId="4218edbc7ffe59d5" providerId="LiveId" clId="{FD229EBB-28DD-4429-BB10-69A7C2E5AF42}" dt="2022-05-24T13:07:08.629" v="388" actId="47"/>
        <pc:sldMkLst>
          <pc:docMk/>
          <pc:sldMk cId="1204296213" sldId="360"/>
        </pc:sldMkLst>
      </pc:sldChg>
      <pc:sldChg chg="del">
        <pc:chgData name="Indu Sekhar Dantu" userId="4218edbc7ffe59d5" providerId="LiveId" clId="{FD229EBB-28DD-4429-BB10-69A7C2E5AF42}" dt="2022-05-24T13:07:02.659" v="317" actId="47"/>
        <pc:sldMkLst>
          <pc:docMk/>
          <pc:sldMk cId="1616205635" sldId="361"/>
        </pc:sldMkLst>
      </pc:sldChg>
      <pc:sldChg chg="del">
        <pc:chgData name="Indu Sekhar Dantu" userId="4218edbc7ffe59d5" providerId="LiveId" clId="{FD229EBB-28DD-4429-BB10-69A7C2E5AF42}" dt="2022-05-24T13:07:02.733" v="319" actId="47"/>
        <pc:sldMkLst>
          <pc:docMk/>
          <pc:sldMk cId="2678275377" sldId="362"/>
        </pc:sldMkLst>
      </pc:sldChg>
      <pc:sldChg chg="del">
        <pc:chgData name="Indu Sekhar Dantu" userId="4218edbc7ffe59d5" providerId="LiveId" clId="{FD229EBB-28DD-4429-BB10-69A7C2E5AF42}" dt="2022-05-24T13:07:02.814" v="322" actId="47"/>
        <pc:sldMkLst>
          <pc:docMk/>
          <pc:sldMk cId="3612334738" sldId="363"/>
        </pc:sldMkLst>
      </pc:sldChg>
      <pc:sldChg chg="del">
        <pc:chgData name="Indu Sekhar Dantu" userId="4218edbc7ffe59d5" providerId="LiveId" clId="{FD229EBB-28DD-4429-BB10-69A7C2E5AF42}" dt="2022-05-24T13:07:02.849" v="323" actId="47"/>
        <pc:sldMkLst>
          <pc:docMk/>
          <pc:sldMk cId="85867123" sldId="364"/>
        </pc:sldMkLst>
      </pc:sldChg>
      <pc:sldChg chg="del">
        <pc:chgData name="Indu Sekhar Dantu" userId="4218edbc7ffe59d5" providerId="LiveId" clId="{FD229EBB-28DD-4429-BB10-69A7C2E5AF42}" dt="2022-05-24T13:07:02.908" v="325" actId="47"/>
        <pc:sldMkLst>
          <pc:docMk/>
          <pc:sldMk cId="3260549937" sldId="365"/>
        </pc:sldMkLst>
      </pc:sldChg>
      <pc:sldChg chg="del">
        <pc:chgData name="Indu Sekhar Dantu" userId="4218edbc7ffe59d5" providerId="LiveId" clId="{FD229EBB-28DD-4429-BB10-69A7C2E5AF42}" dt="2022-05-24T13:07:02.938" v="326" actId="47"/>
        <pc:sldMkLst>
          <pc:docMk/>
          <pc:sldMk cId="771311244" sldId="366"/>
        </pc:sldMkLst>
      </pc:sldChg>
      <pc:sldChg chg="del">
        <pc:chgData name="Indu Sekhar Dantu" userId="4218edbc7ffe59d5" providerId="LiveId" clId="{FD229EBB-28DD-4429-BB10-69A7C2E5AF42}" dt="2022-05-24T13:07:03.064" v="330" actId="47"/>
        <pc:sldMkLst>
          <pc:docMk/>
          <pc:sldMk cId="2103936051" sldId="367"/>
        </pc:sldMkLst>
      </pc:sldChg>
      <pc:sldChg chg="del">
        <pc:chgData name="Indu Sekhar Dantu" userId="4218edbc7ffe59d5" providerId="LiveId" clId="{FD229EBB-28DD-4429-BB10-69A7C2E5AF42}" dt="2022-05-24T13:07:03.155" v="333" actId="47"/>
        <pc:sldMkLst>
          <pc:docMk/>
          <pc:sldMk cId="734473845" sldId="368"/>
        </pc:sldMkLst>
      </pc:sldChg>
      <pc:sldChg chg="del">
        <pc:chgData name="Indu Sekhar Dantu" userId="4218edbc7ffe59d5" providerId="LiveId" clId="{FD229EBB-28DD-4429-BB10-69A7C2E5AF42}" dt="2022-05-24T13:07:03.179" v="334" actId="47"/>
        <pc:sldMkLst>
          <pc:docMk/>
          <pc:sldMk cId="823296681" sldId="369"/>
        </pc:sldMkLst>
      </pc:sldChg>
      <pc:sldChg chg="del">
        <pc:chgData name="Indu Sekhar Dantu" userId="4218edbc7ffe59d5" providerId="LiveId" clId="{FD229EBB-28DD-4429-BB10-69A7C2E5AF42}" dt="2022-05-24T13:07:03.211" v="335" actId="47"/>
        <pc:sldMkLst>
          <pc:docMk/>
          <pc:sldMk cId="508680404" sldId="370"/>
        </pc:sldMkLst>
      </pc:sldChg>
      <pc:sldChg chg="del">
        <pc:chgData name="Indu Sekhar Dantu" userId="4218edbc7ffe59d5" providerId="LiveId" clId="{FD229EBB-28DD-4429-BB10-69A7C2E5AF42}" dt="2022-05-24T13:07:03.281" v="337" actId="47"/>
        <pc:sldMkLst>
          <pc:docMk/>
          <pc:sldMk cId="3779490995" sldId="371"/>
        </pc:sldMkLst>
      </pc:sldChg>
      <pc:sldChg chg="del">
        <pc:chgData name="Indu Sekhar Dantu" userId="4218edbc7ffe59d5" providerId="LiveId" clId="{FD229EBB-28DD-4429-BB10-69A7C2E5AF42}" dt="2022-05-24T13:07:03.310" v="338" actId="47"/>
        <pc:sldMkLst>
          <pc:docMk/>
          <pc:sldMk cId="123973992" sldId="372"/>
        </pc:sldMkLst>
      </pc:sldChg>
      <pc:sldChg chg="del">
        <pc:chgData name="Indu Sekhar Dantu" userId="4218edbc7ffe59d5" providerId="LiveId" clId="{FD229EBB-28DD-4429-BB10-69A7C2E5AF42}" dt="2022-05-24T13:07:03.412" v="339" actId="47"/>
        <pc:sldMkLst>
          <pc:docMk/>
          <pc:sldMk cId="1261559001" sldId="373"/>
        </pc:sldMkLst>
      </pc:sldChg>
      <pc:sldChg chg="del">
        <pc:chgData name="Indu Sekhar Dantu" userId="4218edbc7ffe59d5" providerId="LiveId" clId="{FD229EBB-28DD-4429-BB10-69A7C2E5AF42}" dt="2022-05-24T13:07:04.417" v="342" actId="47"/>
        <pc:sldMkLst>
          <pc:docMk/>
          <pc:sldMk cId="2365174754" sldId="374"/>
        </pc:sldMkLst>
      </pc:sldChg>
      <pc:sldChg chg="del">
        <pc:chgData name="Indu Sekhar Dantu" userId="4218edbc7ffe59d5" providerId="LiveId" clId="{FD229EBB-28DD-4429-BB10-69A7C2E5AF42}" dt="2022-05-24T13:07:04.446" v="343" actId="47"/>
        <pc:sldMkLst>
          <pc:docMk/>
          <pc:sldMk cId="1540332158" sldId="375"/>
        </pc:sldMkLst>
      </pc:sldChg>
      <pc:sldChg chg="del">
        <pc:chgData name="Indu Sekhar Dantu" userId="4218edbc7ffe59d5" providerId="LiveId" clId="{FD229EBB-28DD-4429-BB10-69A7C2E5AF42}" dt="2022-05-24T13:07:04.479" v="344" actId="47"/>
        <pc:sldMkLst>
          <pc:docMk/>
          <pc:sldMk cId="4169429377" sldId="376"/>
        </pc:sldMkLst>
      </pc:sldChg>
      <pc:sldChg chg="del">
        <pc:chgData name="Indu Sekhar Dantu" userId="4218edbc7ffe59d5" providerId="LiveId" clId="{FD229EBB-28DD-4429-BB10-69A7C2E5AF42}" dt="2022-05-24T13:07:04.527" v="346" actId="47"/>
        <pc:sldMkLst>
          <pc:docMk/>
          <pc:sldMk cId="2493816137" sldId="377"/>
        </pc:sldMkLst>
      </pc:sldChg>
      <pc:sldChg chg="del">
        <pc:chgData name="Indu Sekhar Dantu" userId="4218edbc7ffe59d5" providerId="LiveId" clId="{FD229EBB-28DD-4429-BB10-69A7C2E5AF42}" dt="2022-05-24T13:07:04.682" v="351" actId="47"/>
        <pc:sldMkLst>
          <pc:docMk/>
          <pc:sldMk cId="3834549165" sldId="378"/>
        </pc:sldMkLst>
      </pc:sldChg>
      <pc:sldChg chg="del">
        <pc:chgData name="Indu Sekhar Dantu" userId="4218edbc7ffe59d5" providerId="LiveId" clId="{FD229EBB-28DD-4429-BB10-69A7C2E5AF42}" dt="2022-05-24T13:07:04.879" v="357" actId="47"/>
        <pc:sldMkLst>
          <pc:docMk/>
          <pc:sldMk cId="1302099455" sldId="379"/>
        </pc:sldMkLst>
      </pc:sldChg>
      <pc:sldChg chg="del">
        <pc:chgData name="Indu Sekhar Dantu" userId="4218edbc7ffe59d5" providerId="LiveId" clId="{FD229EBB-28DD-4429-BB10-69A7C2E5AF42}" dt="2022-05-24T13:07:04.910" v="358" actId="47"/>
        <pc:sldMkLst>
          <pc:docMk/>
          <pc:sldMk cId="1814743193" sldId="380"/>
        </pc:sldMkLst>
      </pc:sldChg>
      <pc:sldChg chg="del">
        <pc:chgData name="Indu Sekhar Dantu" userId="4218edbc7ffe59d5" providerId="LiveId" clId="{FD229EBB-28DD-4429-BB10-69A7C2E5AF42}" dt="2022-05-24T13:07:04.937" v="359" actId="47"/>
        <pc:sldMkLst>
          <pc:docMk/>
          <pc:sldMk cId="529876977" sldId="381"/>
        </pc:sldMkLst>
      </pc:sldChg>
      <pc:sldChg chg="modSp mod">
        <pc:chgData name="Indu Sekhar Dantu" userId="4218edbc7ffe59d5" providerId="LiveId" clId="{FD229EBB-28DD-4429-BB10-69A7C2E5AF42}" dt="2022-05-27T06:21:41.742" v="10466" actId="27636"/>
        <pc:sldMkLst>
          <pc:docMk/>
          <pc:sldMk cId="551553518" sldId="382"/>
        </pc:sldMkLst>
        <pc:spChg chg="mod">
          <ac:chgData name="Indu Sekhar Dantu" userId="4218edbc7ffe59d5" providerId="LiveId" clId="{FD229EBB-28DD-4429-BB10-69A7C2E5AF42}" dt="2022-05-27T06:21:41.742" v="10466" actId="27636"/>
          <ac:spMkLst>
            <pc:docMk/>
            <pc:sldMk cId="551553518" sldId="382"/>
            <ac:spMk id="5" creationId="{80573453-EFB3-447D-80A7-DC68DC74E523}"/>
          </ac:spMkLst>
        </pc:spChg>
      </pc:sldChg>
      <pc:sldChg chg="del">
        <pc:chgData name="Indu Sekhar Dantu" userId="4218edbc7ffe59d5" providerId="LiveId" clId="{FD229EBB-28DD-4429-BB10-69A7C2E5AF42}" dt="2022-05-24T13:06:58.597" v="273" actId="47"/>
        <pc:sldMkLst>
          <pc:docMk/>
          <pc:sldMk cId="2249925127" sldId="383"/>
        </pc:sldMkLst>
      </pc:sldChg>
      <pc:sldChg chg="del">
        <pc:chgData name="Indu Sekhar Dantu" userId="4218edbc7ffe59d5" providerId="LiveId" clId="{FD229EBB-28DD-4429-BB10-69A7C2E5AF42}" dt="2022-05-24T13:06:58.754" v="278" actId="47"/>
        <pc:sldMkLst>
          <pc:docMk/>
          <pc:sldMk cId="2923368435" sldId="384"/>
        </pc:sldMkLst>
      </pc:sldChg>
      <pc:sldChg chg="del">
        <pc:chgData name="Indu Sekhar Dantu" userId="4218edbc7ffe59d5" providerId="LiveId" clId="{FD229EBB-28DD-4429-BB10-69A7C2E5AF42}" dt="2022-05-24T13:06:58.962" v="285" actId="47"/>
        <pc:sldMkLst>
          <pc:docMk/>
          <pc:sldMk cId="3979775313" sldId="385"/>
        </pc:sldMkLst>
      </pc:sldChg>
      <pc:sldChg chg="del">
        <pc:chgData name="Indu Sekhar Dantu" userId="4218edbc7ffe59d5" providerId="LiveId" clId="{FD229EBB-28DD-4429-BB10-69A7C2E5AF42}" dt="2022-05-24T13:06:59.293" v="287" actId="47"/>
        <pc:sldMkLst>
          <pc:docMk/>
          <pc:sldMk cId="2564057013" sldId="386"/>
        </pc:sldMkLst>
      </pc:sldChg>
      <pc:sldChg chg="del">
        <pc:chgData name="Indu Sekhar Dantu" userId="4218edbc7ffe59d5" providerId="LiveId" clId="{FD229EBB-28DD-4429-BB10-69A7C2E5AF42}" dt="2022-05-24T13:07:01.526" v="301" actId="47"/>
        <pc:sldMkLst>
          <pc:docMk/>
          <pc:sldMk cId="505081213" sldId="387"/>
        </pc:sldMkLst>
      </pc:sldChg>
      <pc:sldChg chg="del">
        <pc:chgData name="Indu Sekhar Dantu" userId="4218edbc7ffe59d5" providerId="LiveId" clId="{FD229EBB-28DD-4429-BB10-69A7C2E5AF42}" dt="2022-05-24T13:07:02.292" v="305" actId="47"/>
        <pc:sldMkLst>
          <pc:docMk/>
          <pc:sldMk cId="3378924960" sldId="388"/>
        </pc:sldMkLst>
      </pc:sldChg>
      <pc:sldChg chg="del">
        <pc:chgData name="Indu Sekhar Dantu" userId="4218edbc7ffe59d5" providerId="LiveId" clId="{FD229EBB-28DD-4429-BB10-69A7C2E5AF42}" dt="2022-05-24T13:07:02.334" v="307" actId="47"/>
        <pc:sldMkLst>
          <pc:docMk/>
          <pc:sldMk cId="3971659013" sldId="389"/>
        </pc:sldMkLst>
      </pc:sldChg>
      <pc:sldChg chg="del">
        <pc:chgData name="Indu Sekhar Dantu" userId="4218edbc7ffe59d5" providerId="LiveId" clId="{FD229EBB-28DD-4429-BB10-69A7C2E5AF42}" dt="2022-05-24T13:07:07.458" v="379" actId="47"/>
        <pc:sldMkLst>
          <pc:docMk/>
          <pc:sldMk cId="2894929325" sldId="391"/>
        </pc:sldMkLst>
      </pc:sldChg>
      <pc:sldChg chg="del">
        <pc:chgData name="Indu Sekhar Dantu" userId="4218edbc7ffe59d5" providerId="LiveId" clId="{FD229EBB-28DD-4429-BB10-69A7C2E5AF42}" dt="2022-05-24T13:07:07.498" v="381" actId="47"/>
        <pc:sldMkLst>
          <pc:docMk/>
          <pc:sldMk cId="2160923695" sldId="392"/>
        </pc:sldMkLst>
      </pc:sldChg>
      <pc:sldChg chg="del">
        <pc:chgData name="Indu Sekhar Dantu" userId="4218edbc7ffe59d5" providerId="LiveId" clId="{FD229EBB-28DD-4429-BB10-69A7C2E5AF42}" dt="2022-05-24T13:07:07.517" v="382" actId="47"/>
        <pc:sldMkLst>
          <pc:docMk/>
          <pc:sldMk cId="2214585" sldId="393"/>
        </pc:sldMkLst>
      </pc:sldChg>
      <pc:sldChg chg="del">
        <pc:chgData name="Indu Sekhar Dantu" userId="4218edbc7ffe59d5" providerId="LiveId" clId="{FD229EBB-28DD-4429-BB10-69A7C2E5AF42}" dt="2022-05-24T13:07:08.018" v="384" actId="47"/>
        <pc:sldMkLst>
          <pc:docMk/>
          <pc:sldMk cId="243485762" sldId="394"/>
        </pc:sldMkLst>
      </pc:sldChg>
      <pc:sldChg chg="del">
        <pc:chgData name="Indu Sekhar Dantu" userId="4218edbc7ffe59d5" providerId="LiveId" clId="{FD229EBB-28DD-4429-BB10-69A7C2E5AF42}" dt="2022-05-24T13:06:58.517" v="270" actId="47"/>
        <pc:sldMkLst>
          <pc:docMk/>
          <pc:sldMk cId="407225133" sldId="395"/>
        </pc:sldMkLst>
      </pc:sldChg>
      <pc:sldChg chg="del">
        <pc:chgData name="Indu Sekhar Dantu" userId="4218edbc7ffe59d5" providerId="LiveId" clId="{FD229EBB-28DD-4429-BB10-69A7C2E5AF42}" dt="2022-05-24T13:06:58.939" v="284" actId="47"/>
        <pc:sldMkLst>
          <pc:docMk/>
          <pc:sldMk cId="215810723" sldId="396"/>
        </pc:sldMkLst>
      </pc:sldChg>
      <pc:sldChg chg="del">
        <pc:chgData name="Indu Sekhar Dantu" userId="4218edbc7ffe59d5" providerId="LiveId" clId="{FD229EBB-28DD-4429-BB10-69A7C2E5AF42}" dt="2022-05-24T13:07:01.730" v="302" actId="47"/>
        <pc:sldMkLst>
          <pc:docMk/>
          <pc:sldMk cId="2196481458" sldId="397"/>
        </pc:sldMkLst>
      </pc:sldChg>
      <pc:sldChg chg="del">
        <pc:chgData name="Indu Sekhar Dantu" userId="4218edbc7ffe59d5" providerId="LiveId" clId="{FD229EBB-28DD-4429-BB10-69A7C2E5AF42}" dt="2022-05-24T13:07:07.423" v="378" actId="47"/>
        <pc:sldMkLst>
          <pc:docMk/>
          <pc:sldMk cId="2427502040" sldId="398"/>
        </pc:sldMkLst>
      </pc:sldChg>
      <pc:sldChg chg="del">
        <pc:chgData name="Indu Sekhar Dantu" userId="4218edbc7ffe59d5" providerId="LiveId" clId="{FD229EBB-28DD-4429-BB10-69A7C2E5AF42}" dt="2022-05-24T13:07:07.552" v="383" actId="47"/>
        <pc:sldMkLst>
          <pc:docMk/>
          <pc:sldMk cId="3300592410" sldId="399"/>
        </pc:sldMkLst>
      </pc:sldChg>
      <pc:sldChg chg="del">
        <pc:chgData name="Indu Sekhar Dantu" userId="4218edbc7ffe59d5" providerId="LiveId" clId="{FD229EBB-28DD-4429-BB10-69A7C2E5AF42}" dt="2022-05-24T13:07:02.615" v="315" actId="47"/>
        <pc:sldMkLst>
          <pc:docMk/>
          <pc:sldMk cId="3963259181" sldId="400"/>
        </pc:sldMkLst>
      </pc:sldChg>
      <pc:sldChg chg="del">
        <pc:chgData name="Indu Sekhar Dantu" userId="4218edbc7ffe59d5" providerId="LiveId" clId="{FD229EBB-28DD-4429-BB10-69A7C2E5AF42}" dt="2022-05-24T13:06:57.775" v="268" actId="47"/>
        <pc:sldMkLst>
          <pc:docMk/>
          <pc:sldMk cId="1613126142" sldId="401"/>
        </pc:sldMkLst>
      </pc:sldChg>
      <pc:sldChg chg="del">
        <pc:chgData name="Indu Sekhar Dantu" userId="4218edbc7ffe59d5" providerId="LiveId" clId="{FD229EBB-28DD-4429-BB10-69A7C2E5AF42}" dt="2022-05-24T13:06:58.695" v="276" actId="47"/>
        <pc:sldMkLst>
          <pc:docMk/>
          <pc:sldMk cId="614064819" sldId="402"/>
        </pc:sldMkLst>
      </pc:sldChg>
      <pc:sldChg chg="del">
        <pc:chgData name="Indu Sekhar Dantu" userId="4218edbc7ffe59d5" providerId="LiveId" clId="{FD229EBB-28DD-4429-BB10-69A7C2E5AF42}" dt="2022-05-24T13:06:58.880" v="282" actId="47"/>
        <pc:sldMkLst>
          <pc:docMk/>
          <pc:sldMk cId="2435130084" sldId="403"/>
        </pc:sldMkLst>
      </pc:sldChg>
      <pc:sldChg chg="del">
        <pc:chgData name="Indu Sekhar Dantu" userId="4218edbc7ffe59d5" providerId="LiveId" clId="{FD229EBB-28DD-4429-BB10-69A7C2E5AF42}" dt="2022-05-24T13:06:58.783" v="279" actId="47"/>
        <pc:sldMkLst>
          <pc:docMk/>
          <pc:sldMk cId="1632587071" sldId="404"/>
        </pc:sldMkLst>
      </pc:sldChg>
      <pc:sldChg chg="del">
        <pc:chgData name="Indu Sekhar Dantu" userId="4218edbc7ffe59d5" providerId="LiveId" clId="{FD229EBB-28DD-4429-BB10-69A7C2E5AF42}" dt="2022-05-24T13:06:58.824" v="280" actId="47"/>
        <pc:sldMkLst>
          <pc:docMk/>
          <pc:sldMk cId="3312910687" sldId="405"/>
        </pc:sldMkLst>
      </pc:sldChg>
      <pc:sldChg chg="del">
        <pc:chgData name="Indu Sekhar Dantu" userId="4218edbc7ffe59d5" providerId="LiveId" clId="{FD229EBB-28DD-4429-BB10-69A7C2E5AF42}" dt="2022-05-24T13:06:58.845" v="281" actId="47"/>
        <pc:sldMkLst>
          <pc:docMk/>
          <pc:sldMk cId="740851685" sldId="406"/>
        </pc:sldMkLst>
      </pc:sldChg>
      <pc:sldChg chg="del">
        <pc:chgData name="Indu Sekhar Dantu" userId="4218edbc7ffe59d5" providerId="LiveId" clId="{FD229EBB-28DD-4429-BB10-69A7C2E5AF42}" dt="2022-05-24T13:06:59.817" v="289" actId="47"/>
        <pc:sldMkLst>
          <pc:docMk/>
          <pc:sldMk cId="1304722796" sldId="407"/>
        </pc:sldMkLst>
      </pc:sldChg>
      <pc:sldChg chg="del">
        <pc:chgData name="Indu Sekhar Dantu" userId="4218edbc7ffe59d5" providerId="LiveId" clId="{FD229EBB-28DD-4429-BB10-69A7C2E5AF42}" dt="2022-05-24T13:06:59.872" v="291" actId="47"/>
        <pc:sldMkLst>
          <pc:docMk/>
          <pc:sldMk cId="3614066602" sldId="408"/>
        </pc:sldMkLst>
      </pc:sldChg>
      <pc:sldChg chg="del">
        <pc:chgData name="Indu Sekhar Dantu" userId="4218edbc7ffe59d5" providerId="LiveId" clId="{FD229EBB-28DD-4429-BB10-69A7C2E5AF42}" dt="2022-05-24T13:07:00.054" v="297" actId="47"/>
        <pc:sldMkLst>
          <pc:docMk/>
          <pc:sldMk cId="3671949327" sldId="409"/>
        </pc:sldMkLst>
      </pc:sldChg>
      <pc:sldChg chg="del">
        <pc:chgData name="Indu Sekhar Dantu" userId="4218edbc7ffe59d5" providerId="LiveId" clId="{FD229EBB-28DD-4429-BB10-69A7C2E5AF42}" dt="2022-05-24T13:07:00.736" v="299" actId="47"/>
        <pc:sldMkLst>
          <pc:docMk/>
          <pc:sldMk cId="3044640258" sldId="410"/>
        </pc:sldMkLst>
      </pc:sldChg>
      <pc:sldChg chg="del">
        <pc:chgData name="Indu Sekhar Dantu" userId="4218edbc7ffe59d5" providerId="LiveId" clId="{FD229EBB-28DD-4429-BB10-69A7C2E5AF42}" dt="2022-05-24T13:07:01.014" v="300" actId="47"/>
        <pc:sldMkLst>
          <pc:docMk/>
          <pc:sldMk cId="978025208" sldId="411"/>
        </pc:sldMkLst>
      </pc:sldChg>
      <pc:sldChg chg="del">
        <pc:chgData name="Indu Sekhar Dantu" userId="4218edbc7ffe59d5" providerId="LiveId" clId="{FD229EBB-28DD-4429-BB10-69A7C2E5AF42}" dt="2022-05-24T13:06:59.972" v="294" actId="47"/>
        <pc:sldMkLst>
          <pc:docMk/>
          <pc:sldMk cId="211586640" sldId="413"/>
        </pc:sldMkLst>
      </pc:sldChg>
      <pc:sldChg chg="del">
        <pc:chgData name="Indu Sekhar Dantu" userId="4218edbc7ffe59d5" providerId="LiveId" clId="{FD229EBB-28DD-4429-BB10-69A7C2E5AF42}" dt="2022-05-24T13:07:02.265" v="304" actId="47"/>
        <pc:sldMkLst>
          <pc:docMk/>
          <pc:sldMk cId="757508489" sldId="414"/>
        </pc:sldMkLst>
      </pc:sldChg>
      <pc:sldChg chg="del">
        <pc:chgData name="Indu Sekhar Dantu" userId="4218edbc7ffe59d5" providerId="LiveId" clId="{FD229EBB-28DD-4429-BB10-69A7C2E5AF42}" dt="2022-05-24T13:07:02.226" v="303" actId="47"/>
        <pc:sldMkLst>
          <pc:docMk/>
          <pc:sldMk cId="447486575" sldId="415"/>
        </pc:sldMkLst>
      </pc:sldChg>
      <pc:sldChg chg="del">
        <pc:chgData name="Indu Sekhar Dantu" userId="4218edbc7ffe59d5" providerId="LiveId" clId="{FD229EBB-28DD-4429-BB10-69A7C2E5AF42}" dt="2022-05-24T13:07:02.396" v="309" actId="47"/>
        <pc:sldMkLst>
          <pc:docMk/>
          <pc:sldMk cId="446593448" sldId="416"/>
        </pc:sldMkLst>
      </pc:sldChg>
      <pc:sldChg chg="del">
        <pc:chgData name="Indu Sekhar Dantu" userId="4218edbc7ffe59d5" providerId="LiveId" clId="{FD229EBB-28DD-4429-BB10-69A7C2E5AF42}" dt="2022-05-24T13:07:02.486" v="311" actId="47"/>
        <pc:sldMkLst>
          <pc:docMk/>
          <pc:sldMk cId="3446662155" sldId="417"/>
        </pc:sldMkLst>
      </pc:sldChg>
      <pc:sldChg chg="del">
        <pc:chgData name="Indu Sekhar Dantu" userId="4218edbc7ffe59d5" providerId="LiveId" clId="{FD229EBB-28DD-4429-BB10-69A7C2E5AF42}" dt="2022-05-24T13:07:02.555" v="313" actId="47"/>
        <pc:sldMkLst>
          <pc:docMk/>
          <pc:sldMk cId="1117776714" sldId="418"/>
        </pc:sldMkLst>
      </pc:sldChg>
      <pc:sldChg chg="del">
        <pc:chgData name="Indu Sekhar Dantu" userId="4218edbc7ffe59d5" providerId="LiveId" clId="{FD229EBB-28DD-4429-BB10-69A7C2E5AF42}" dt="2022-05-24T13:06:57.563" v="267" actId="47"/>
        <pc:sldMkLst>
          <pc:docMk/>
          <pc:sldMk cId="3687890328" sldId="419"/>
        </pc:sldMkLst>
      </pc:sldChg>
      <pc:sldChg chg="del">
        <pc:chgData name="Indu Sekhar Dantu" userId="4218edbc7ffe59d5" providerId="LiveId" clId="{FD229EBB-28DD-4429-BB10-69A7C2E5AF42}" dt="2022-05-24T13:06:58.576" v="272" actId="47"/>
        <pc:sldMkLst>
          <pc:docMk/>
          <pc:sldMk cId="2367638308" sldId="420"/>
        </pc:sldMkLst>
      </pc:sldChg>
      <pc:sldChg chg="del">
        <pc:chgData name="Indu Sekhar Dantu" userId="4218edbc7ffe59d5" providerId="LiveId" clId="{FD229EBB-28DD-4429-BB10-69A7C2E5AF42}" dt="2022-05-24T13:06:58.663" v="275" actId="47"/>
        <pc:sldMkLst>
          <pc:docMk/>
          <pc:sldMk cId="1828337717" sldId="421"/>
        </pc:sldMkLst>
      </pc:sldChg>
      <pc:sldChg chg="del">
        <pc:chgData name="Indu Sekhar Dantu" userId="4218edbc7ffe59d5" providerId="LiveId" clId="{FD229EBB-28DD-4429-BB10-69A7C2E5AF42}" dt="2022-05-24T13:06:58.715" v="277" actId="47"/>
        <pc:sldMkLst>
          <pc:docMk/>
          <pc:sldMk cId="2096785412" sldId="422"/>
        </pc:sldMkLst>
      </pc:sldChg>
      <pc:sldChg chg="del">
        <pc:chgData name="Indu Sekhar Dantu" userId="4218edbc7ffe59d5" providerId="LiveId" clId="{FD229EBB-28DD-4429-BB10-69A7C2E5AF42}" dt="2022-05-24T13:06:58.899" v="283" actId="47"/>
        <pc:sldMkLst>
          <pc:docMk/>
          <pc:sldMk cId="3900194621" sldId="423"/>
        </pc:sldMkLst>
      </pc:sldChg>
      <pc:sldChg chg="del">
        <pc:chgData name="Indu Sekhar Dantu" userId="4218edbc7ffe59d5" providerId="LiveId" clId="{FD229EBB-28DD-4429-BB10-69A7C2E5AF42}" dt="2022-05-24T13:06:59.004" v="286" actId="47"/>
        <pc:sldMkLst>
          <pc:docMk/>
          <pc:sldMk cId="292162609" sldId="424"/>
        </pc:sldMkLst>
      </pc:sldChg>
      <pc:sldChg chg="del">
        <pc:chgData name="Indu Sekhar Dantu" userId="4218edbc7ffe59d5" providerId="LiveId" clId="{FD229EBB-28DD-4429-BB10-69A7C2E5AF42}" dt="2022-05-24T13:06:59.795" v="288" actId="47"/>
        <pc:sldMkLst>
          <pc:docMk/>
          <pc:sldMk cId="1061253428" sldId="425"/>
        </pc:sldMkLst>
      </pc:sldChg>
      <pc:sldChg chg="del">
        <pc:chgData name="Indu Sekhar Dantu" userId="4218edbc7ffe59d5" providerId="LiveId" clId="{FD229EBB-28DD-4429-BB10-69A7C2E5AF42}" dt="2022-05-24T13:06:59.838" v="290" actId="47"/>
        <pc:sldMkLst>
          <pc:docMk/>
          <pc:sldMk cId="1893249245" sldId="426"/>
        </pc:sldMkLst>
      </pc:sldChg>
      <pc:sldChg chg="del">
        <pc:chgData name="Indu Sekhar Dantu" userId="4218edbc7ffe59d5" providerId="LiveId" clId="{FD229EBB-28DD-4429-BB10-69A7C2E5AF42}" dt="2022-05-24T13:06:59.908" v="292" actId="47"/>
        <pc:sldMkLst>
          <pc:docMk/>
          <pc:sldMk cId="2311694766" sldId="427"/>
        </pc:sldMkLst>
      </pc:sldChg>
      <pc:sldChg chg="del">
        <pc:chgData name="Indu Sekhar Dantu" userId="4218edbc7ffe59d5" providerId="LiveId" clId="{FD229EBB-28DD-4429-BB10-69A7C2E5AF42}" dt="2022-05-24T13:06:59.933" v="293" actId="47"/>
        <pc:sldMkLst>
          <pc:docMk/>
          <pc:sldMk cId="960191521" sldId="428"/>
        </pc:sldMkLst>
      </pc:sldChg>
      <pc:sldChg chg="del">
        <pc:chgData name="Indu Sekhar Dantu" userId="4218edbc7ffe59d5" providerId="LiveId" clId="{FD229EBB-28DD-4429-BB10-69A7C2E5AF42}" dt="2022-05-24T13:06:59.998" v="295" actId="47"/>
        <pc:sldMkLst>
          <pc:docMk/>
          <pc:sldMk cId="3661318246" sldId="429"/>
        </pc:sldMkLst>
      </pc:sldChg>
      <pc:sldChg chg="del">
        <pc:chgData name="Indu Sekhar Dantu" userId="4218edbc7ffe59d5" providerId="LiveId" clId="{FD229EBB-28DD-4429-BB10-69A7C2E5AF42}" dt="2022-05-24T13:07:00.096" v="298" actId="47"/>
        <pc:sldMkLst>
          <pc:docMk/>
          <pc:sldMk cId="2386644200" sldId="430"/>
        </pc:sldMkLst>
      </pc:sldChg>
      <pc:sldChg chg="del">
        <pc:chgData name="Indu Sekhar Dantu" userId="4218edbc7ffe59d5" providerId="LiveId" clId="{FD229EBB-28DD-4429-BB10-69A7C2E5AF42}" dt="2022-05-24T13:07:02.314" v="306" actId="47"/>
        <pc:sldMkLst>
          <pc:docMk/>
          <pc:sldMk cId="899433278" sldId="431"/>
        </pc:sldMkLst>
      </pc:sldChg>
      <pc:sldChg chg="del">
        <pc:chgData name="Indu Sekhar Dantu" userId="4218edbc7ffe59d5" providerId="LiveId" clId="{FD229EBB-28DD-4429-BB10-69A7C2E5AF42}" dt="2022-05-24T13:07:02.370" v="308" actId="47"/>
        <pc:sldMkLst>
          <pc:docMk/>
          <pc:sldMk cId="1252904162" sldId="432"/>
        </pc:sldMkLst>
      </pc:sldChg>
      <pc:sldChg chg="del">
        <pc:chgData name="Indu Sekhar Dantu" userId="4218edbc7ffe59d5" providerId="LiveId" clId="{FD229EBB-28DD-4429-BB10-69A7C2E5AF42}" dt="2022-05-24T13:07:02.465" v="310" actId="47"/>
        <pc:sldMkLst>
          <pc:docMk/>
          <pc:sldMk cId="1619479753" sldId="434"/>
        </pc:sldMkLst>
      </pc:sldChg>
      <pc:sldChg chg="del">
        <pc:chgData name="Indu Sekhar Dantu" userId="4218edbc7ffe59d5" providerId="LiveId" clId="{FD229EBB-28DD-4429-BB10-69A7C2E5AF42}" dt="2022-05-24T13:07:02.520" v="312" actId="47"/>
        <pc:sldMkLst>
          <pc:docMk/>
          <pc:sldMk cId="2782095536" sldId="435"/>
        </pc:sldMkLst>
      </pc:sldChg>
      <pc:sldChg chg="del">
        <pc:chgData name="Indu Sekhar Dantu" userId="4218edbc7ffe59d5" providerId="LiveId" clId="{FD229EBB-28DD-4429-BB10-69A7C2E5AF42}" dt="2022-05-24T13:07:02.577" v="314" actId="47"/>
        <pc:sldMkLst>
          <pc:docMk/>
          <pc:sldMk cId="4251344282" sldId="436"/>
        </pc:sldMkLst>
      </pc:sldChg>
      <pc:sldChg chg="del">
        <pc:chgData name="Indu Sekhar Dantu" userId="4218edbc7ffe59d5" providerId="LiveId" clId="{FD229EBB-28DD-4429-BB10-69A7C2E5AF42}" dt="2022-05-24T13:07:02.635" v="316" actId="47"/>
        <pc:sldMkLst>
          <pc:docMk/>
          <pc:sldMk cId="2221559800" sldId="437"/>
        </pc:sldMkLst>
      </pc:sldChg>
      <pc:sldChg chg="del">
        <pc:chgData name="Indu Sekhar Dantu" userId="4218edbc7ffe59d5" providerId="LiveId" clId="{FD229EBB-28DD-4429-BB10-69A7C2E5AF42}" dt="2022-05-24T13:07:07.485" v="380" actId="47"/>
        <pc:sldMkLst>
          <pc:docMk/>
          <pc:sldMk cId="1633480972" sldId="438"/>
        </pc:sldMkLst>
      </pc:sldChg>
      <pc:sldChg chg="del">
        <pc:chgData name="Indu Sekhar Dantu" userId="4218edbc7ffe59d5" providerId="LiveId" clId="{FD229EBB-28DD-4429-BB10-69A7C2E5AF42}" dt="2022-05-24T13:07:08.544" v="385" actId="47"/>
        <pc:sldMkLst>
          <pc:docMk/>
          <pc:sldMk cId="1839396359" sldId="439"/>
        </pc:sldMkLst>
      </pc:sldChg>
      <pc:sldChg chg="del">
        <pc:chgData name="Indu Sekhar Dantu" userId="4218edbc7ffe59d5" providerId="LiveId" clId="{FD229EBB-28DD-4429-BB10-69A7C2E5AF42}" dt="2022-05-24T13:07:08.610" v="387" actId="47"/>
        <pc:sldMkLst>
          <pc:docMk/>
          <pc:sldMk cId="2989995504" sldId="440"/>
        </pc:sldMkLst>
      </pc:sldChg>
      <pc:sldChg chg="del">
        <pc:chgData name="Indu Sekhar Dantu" userId="4218edbc7ffe59d5" providerId="LiveId" clId="{FD229EBB-28DD-4429-BB10-69A7C2E5AF42}" dt="2022-05-24T13:07:02.786" v="321" actId="47"/>
        <pc:sldMkLst>
          <pc:docMk/>
          <pc:sldMk cId="2337427606" sldId="441"/>
        </pc:sldMkLst>
      </pc:sldChg>
      <pc:sldChg chg="del">
        <pc:chgData name="Indu Sekhar Dantu" userId="4218edbc7ffe59d5" providerId="LiveId" clId="{FD229EBB-28DD-4429-BB10-69A7C2E5AF42}" dt="2022-05-24T13:07:02.877" v="324" actId="47"/>
        <pc:sldMkLst>
          <pc:docMk/>
          <pc:sldMk cId="1233100624" sldId="442"/>
        </pc:sldMkLst>
      </pc:sldChg>
      <pc:sldChg chg="del">
        <pc:chgData name="Indu Sekhar Dantu" userId="4218edbc7ffe59d5" providerId="LiveId" clId="{FD229EBB-28DD-4429-BB10-69A7C2E5AF42}" dt="2022-05-24T13:07:02.999" v="328" actId="47"/>
        <pc:sldMkLst>
          <pc:docMk/>
          <pc:sldMk cId="3852452167" sldId="443"/>
        </pc:sldMkLst>
      </pc:sldChg>
      <pc:sldChg chg="del">
        <pc:chgData name="Indu Sekhar Dantu" userId="4218edbc7ffe59d5" providerId="LiveId" clId="{FD229EBB-28DD-4429-BB10-69A7C2E5AF42}" dt="2022-05-24T13:07:03.104" v="331" actId="47"/>
        <pc:sldMkLst>
          <pc:docMk/>
          <pc:sldMk cId="1893053942" sldId="444"/>
        </pc:sldMkLst>
      </pc:sldChg>
      <pc:sldChg chg="del">
        <pc:chgData name="Indu Sekhar Dantu" userId="4218edbc7ffe59d5" providerId="LiveId" clId="{FD229EBB-28DD-4429-BB10-69A7C2E5AF42}" dt="2022-05-24T13:07:02.965" v="327" actId="47"/>
        <pc:sldMkLst>
          <pc:docMk/>
          <pc:sldMk cId="59899405" sldId="445"/>
        </pc:sldMkLst>
      </pc:sldChg>
      <pc:sldChg chg="del">
        <pc:chgData name="Indu Sekhar Dantu" userId="4218edbc7ffe59d5" providerId="LiveId" clId="{FD229EBB-28DD-4429-BB10-69A7C2E5AF42}" dt="2022-05-24T13:07:03.036" v="329" actId="47"/>
        <pc:sldMkLst>
          <pc:docMk/>
          <pc:sldMk cId="1876863720" sldId="446"/>
        </pc:sldMkLst>
      </pc:sldChg>
      <pc:sldChg chg="del">
        <pc:chgData name="Indu Sekhar Dantu" userId="4218edbc7ffe59d5" providerId="LiveId" clId="{FD229EBB-28DD-4429-BB10-69A7C2E5AF42}" dt="2022-05-24T13:07:03.136" v="332" actId="47"/>
        <pc:sldMkLst>
          <pc:docMk/>
          <pc:sldMk cId="3439835100" sldId="448"/>
        </pc:sldMkLst>
      </pc:sldChg>
      <pc:sldChg chg="del">
        <pc:chgData name="Indu Sekhar Dantu" userId="4218edbc7ffe59d5" providerId="LiveId" clId="{FD229EBB-28DD-4429-BB10-69A7C2E5AF42}" dt="2022-05-24T13:07:04.568" v="347" actId="47"/>
        <pc:sldMkLst>
          <pc:docMk/>
          <pc:sldMk cId="2533642739" sldId="449"/>
        </pc:sldMkLst>
      </pc:sldChg>
      <pc:sldChg chg="del">
        <pc:chgData name="Indu Sekhar Dantu" userId="4218edbc7ffe59d5" providerId="LiveId" clId="{FD229EBB-28DD-4429-BB10-69A7C2E5AF42}" dt="2022-05-24T13:07:03.245" v="336" actId="47"/>
        <pc:sldMkLst>
          <pc:docMk/>
          <pc:sldMk cId="3148879783" sldId="450"/>
        </pc:sldMkLst>
      </pc:sldChg>
      <pc:sldChg chg="del">
        <pc:chgData name="Indu Sekhar Dantu" userId="4218edbc7ffe59d5" providerId="LiveId" clId="{FD229EBB-28DD-4429-BB10-69A7C2E5AF42}" dt="2022-05-24T13:07:03.938" v="341" actId="47"/>
        <pc:sldMkLst>
          <pc:docMk/>
          <pc:sldMk cId="135721397" sldId="451"/>
        </pc:sldMkLst>
      </pc:sldChg>
      <pc:sldChg chg="del">
        <pc:chgData name="Indu Sekhar Dantu" userId="4218edbc7ffe59d5" providerId="LiveId" clId="{FD229EBB-28DD-4429-BB10-69A7C2E5AF42}" dt="2022-05-24T13:07:04.504" v="345" actId="47"/>
        <pc:sldMkLst>
          <pc:docMk/>
          <pc:sldMk cId="3258988550" sldId="452"/>
        </pc:sldMkLst>
      </pc:sldChg>
      <pc:sldChg chg="del">
        <pc:chgData name="Indu Sekhar Dantu" userId="4218edbc7ffe59d5" providerId="LiveId" clId="{FD229EBB-28DD-4429-BB10-69A7C2E5AF42}" dt="2022-05-24T13:07:04.584" v="348" actId="47"/>
        <pc:sldMkLst>
          <pc:docMk/>
          <pc:sldMk cId="3621014553" sldId="453"/>
        </pc:sldMkLst>
      </pc:sldChg>
      <pc:sldChg chg="del">
        <pc:chgData name="Indu Sekhar Dantu" userId="4218edbc7ffe59d5" providerId="LiveId" clId="{FD229EBB-28DD-4429-BB10-69A7C2E5AF42}" dt="2022-05-24T13:07:04.613" v="349" actId="47"/>
        <pc:sldMkLst>
          <pc:docMk/>
          <pc:sldMk cId="3707736808" sldId="454"/>
        </pc:sldMkLst>
      </pc:sldChg>
      <pc:sldChg chg="del">
        <pc:chgData name="Indu Sekhar Dantu" userId="4218edbc7ffe59d5" providerId="LiveId" clId="{FD229EBB-28DD-4429-BB10-69A7C2E5AF42}" dt="2022-05-24T13:07:04.716" v="352" actId="47"/>
        <pc:sldMkLst>
          <pc:docMk/>
          <pc:sldMk cId="785861187" sldId="455"/>
        </pc:sldMkLst>
      </pc:sldChg>
      <pc:sldChg chg="del">
        <pc:chgData name="Indu Sekhar Dantu" userId="4218edbc7ffe59d5" providerId="LiveId" clId="{FD229EBB-28DD-4429-BB10-69A7C2E5AF42}" dt="2022-05-24T13:07:04.755" v="353" actId="47"/>
        <pc:sldMkLst>
          <pc:docMk/>
          <pc:sldMk cId="1210264869" sldId="456"/>
        </pc:sldMkLst>
      </pc:sldChg>
      <pc:sldChg chg="del">
        <pc:chgData name="Indu Sekhar Dantu" userId="4218edbc7ffe59d5" providerId="LiveId" clId="{FD229EBB-28DD-4429-BB10-69A7C2E5AF42}" dt="2022-05-24T13:07:04.787" v="354" actId="47"/>
        <pc:sldMkLst>
          <pc:docMk/>
          <pc:sldMk cId="3423929202" sldId="457"/>
        </pc:sldMkLst>
      </pc:sldChg>
      <pc:sldChg chg="del">
        <pc:chgData name="Indu Sekhar Dantu" userId="4218edbc7ffe59d5" providerId="LiveId" clId="{FD229EBB-28DD-4429-BB10-69A7C2E5AF42}" dt="2022-05-24T13:07:04.805" v="355" actId="47"/>
        <pc:sldMkLst>
          <pc:docMk/>
          <pc:sldMk cId="4289448410" sldId="458"/>
        </pc:sldMkLst>
      </pc:sldChg>
      <pc:sldChg chg="del">
        <pc:chgData name="Indu Sekhar Dantu" userId="4218edbc7ffe59d5" providerId="LiveId" clId="{FD229EBB-28DD-4429-BB10-69A7C2E5AF42}" dt="2022-05-24T13:07:05.462" v="360" actId="47"/>
        <pc:sldMkLst>
          <pc:docMk/>
          <pc:sldMk cId="1146269615" sldId="459"/>
        </pc:sldMkLst>
      </pc:sldChg>
      <pc:sldChg chg="del">
        <pc:chgData name="Indu Sekhar Dantu" userId="4218edbc7ffe59d5" providerId="LiveId" clId="{FD229EBB-28DD-4429-BB10-69A7C2E5AF42}" dt="2022-05-24T13:07:05.883" v="362" actId="47"/>
        <pc:sldMkLst>
          <pc:docMk/>
          <pc:sldMk cId="4066127671" sldId="460"/>
        </pc:sldMkLst>
      </pc:sldChg>
      <pc:sldChg chg="del">
        <pc:chgData name="Indu Sekhar Dantu" userId="4218edbc7ffe59d5" providerId="LiveId" clId="{FD229EBB-28DD-4429-BB10-69A7C2E5AF42}" dt="2022-05-24T13:07:05.921" v="363" actId="47"/>
        <pc:sldMkLst>
          <pc:docMk/>
          <pc:sldMk cId="1246831187" sldId="461"/>
        </pc:sldMkLst>
      </pc:sldChg>
      <pc:sldChg chg="del">
        <pc:chgData name="Indu Sekhar Dantu" userId="4218edbc7ffe59d5" providerId="LiveId" clId="{FD229EBB-28DD-4429-BB10-69A7C2E5AF42}" dt="2022-05-24T13:07:05.937" v="364" actId="47"/>
        <pc:sldMkLst>
          <pc:docMk/>
          <pc:sldMk cId="3289736465" sldId="462"/>
        </pc:sldMkLst>
      </pc:sldChg>
      <pc:sldChg chg="del">
        <pc:chgData name="Indu Sekhar Dantu" userId="4218edbc7ffe59d5" providerId="LiveId" clId="{FD229EBB-28DD-4429-BB10-69A7C2E5AF42}" dt="2022-05-24T13:07:06.010" v="366" actId="47"/>
        <pc:sldMkLst>
          <pc:docMk/>
          <pc:sldMk cId="3560831497" sldId="463"/>
        </pc:sldMkLst>
      </pc:sldChg>
      <pc:sldChg chg="del">
        <pc:chgData name="Indu Sekhar Dantu" userId="4218edbc7ffe59d5" providerId="LiveId" clId="{FD229EBB-28DD-4429-BB10-69A7C2E5AF42}" dt="2022-05-24T13:07:06.035" v="367" actId="47"/>
        <pc:sldMkLst>
          <pc:docMk/>
          <pc:sldMk cId="1072309626" sldId="471"/>
        </pc:sldMkLst>
      </pc:sldChg>
      <pc:sldChg chg="del">
        <pc:chgData name="Indu Sekhar Dantu" userId="4218edbc7ffe59d5" providerId="LiveId" clId="{FD229EBB-28DD-4429-BB10-69A7C2E5AF42}" dt="2022-05-24T13:07:06.056" v="368" actId="47"/>
        <pc:sldMkLst>
          <pc:docMk/>
          <pc:sldMk cId="1144111445" sldId="472"/>
        </pc:sldMkLst>
      </pc:sldChg>
      <pc:sldChg chg="del">
        <pc:chgData name="Indu Sekhar Dantu" userId="4218edbc7ffe59d5" providerId="LiveId" clId="{FD229EBB-28DD-4429-BB10-69A7C2E5AF42}" dt="2022-05-24T13:07:06.075" v="369" actId="47"/>
        <pc:sldMkLst>
          <pc:docMk/>
          <pc:sldMk cId="2648229548" sldId="473"/>
        </pc:sldMkLst>
      </pc:sldChg>
      <pc:sldChg chg="del">
        <pc:chgData name="Indu Sekhar Dantu" userId="4218edbc7ffe59d5" providerId="LiveId" clId="{FD229EBB-28DD-4429-BB10-69A7C2E5AF42}" dt="2022-05-24T13:07:06.763" v="372" actId="47"/>
        <pc:sldMkLst>
          <pc:docMk/>
          <pc:sldMk cId="4227521073" sldId="474"/>
        </pc:sldMkLst>
      </pc:sldChg>
      <pc:sldChg chg="del">
        <pc:chgData name="Indu Sekhar Dantu" userId="4218edbc7ffe59d5" providerId="LiveId" clId="{FD229EBB-28DD-4429-BB10-69A7C2E5AF42}" dt="2022-05-24T13:07:07.264" v="373" actId="47"/>
        <pc:sldMkLst>
          <pc:docMk/>
          <pc:sldMk cId="3081552381" sldId="475"/>
        </pc:sldMkLst>
      </pc:sldChg>
      <pc:sldChg chg="del">
        <pc:chgData name="Indu Sekhar Dantu" userId="4218edbc7ffe59d5" providerId="LiveId" clId="{FD229EBB-28DD-4429-BB10-69A7C2E5AF42}" dt="2022-05-24T13:07:07.298" v="374" actId="47"/>
        <pc:sldMkLst>
          <pc:docMk/>
          <pc:sldMk cId="283410074" sldId="476"/>
        </pc:sldMkLst>
      </pc:sldChg>
      <pc:sldChg chg="del">
        <pc:chgData name="Indu Sekhar Dantu" userId="4218edbc7ffe59d5" providerId="LiveId" clId="{FD229EBB-28DD-4429-BB10-69A7C2E5AF42}" dt="2022-05-24T13:07:07.354" v="376" actId="47"/>
        <pc:sldMkLst>
          <pc:docMk/>
          <pc:sldMk cId="392205203" sldId="477"/>
        </pc:sldMkLst>
      </pc:sldChg>
      <pc:sldChg chg="del">
        <pc:chgData name="Indu Sekhar Dantu" userId="4218edbc7ffe59d5" providerId="LiveId" clId="{FD229EBB-28DD-4429-BB10-69A7C2E5AF42}" dt="2022-05-24T13:07:06.106" v="370" actId="47"/>
        <pc:sldMkLst>
          <pc:docMk/>
          <pc:sldMk cId="1781156130" sldId="478"/>
        </pc:sldMkLst>
      </pc:sldChg>
      <pc:sldChg chg="del">
        <pc:chgData name="Indu Sekhar Dantu" userId="4218edbc7ffe59d5" providerId="LiveId" clId="{FD229EBB-28DD-4429-BB10-69A7C2E5AF42}" dt="2022-05-24T13:07:07.319" v="375" actId="47"/>
        <pc:sldMkLst>
          <pc:docMk/>
          <pc:sldMk cId="864589150" sldId="479"/>
        </pc:sldMkLst>
      </pc:sldChg>
      <pc:sldChg chg="del">
        <pc:chgData name="Indu Sekhar Dantu" userId="4218edbc7ffe59d5" providerId="LiveId" clId="{FD229EBB-28DD-4429-BB10-69A7C2E5AF42}" dt="2022-05-24T13:07:07.364" v="377" actId="47"/>
        <pc:sldMkLst>
          <pc:docMk/>
          <pc:sldMk cId="1135986383" sldId="480"/>
        </pc:sldMkLst>
      </pc:sldChg>
      <pc:sldChg chg="del">
        <pc:chgData name="Indu Sekhar Dantu" userId="4218edbc7ffe59d5" providerId="LiveId" clId="{FD229EBB-28DD-4429-BB10-69A7C2E5AF42}" dt="2022-05-24T13:07:06.137" v="371" actId="47"/>
        <pc:sldMkLst>
          <pc:docMk/>
          <pc:sldMk cId="1430047690" sldId="481"/>
        </pc:sldMkLst>
      </pc:sldChg>
      <pc:sldChg chg="del">
        <pc:chgData name="Indu Sekhar Dantu" userId="4218edbc7ffe59d5" providerId="LiveId" clId="{FD229EBB-28DD-4429-BB10-69A7C2E5AF42}" dt="2022-05-24T13:07:12.276" v="416" actId="47"/>
        <pc:sldMkLst>
          <pc:docMk/>
          <pc:sldMk cId="500296499" sldId="483"/>
        </pc:sldMkLst>
      </pc:sldChg>
      <pc:sldChg chg="del">
        <pc:chgData name="Indu Sekhar Dantu" userId="4218edbc7ffe59d5" providerId="LiveId" clId="{FD229EBB-28DD-4429-BB10-69A7C2E5AF42}" dt="2022-05-24T13:07:13.730" v="421" actId="47"/>
        <pc:sldMkLst>
          <pc:docMk/>
          <pc:sldMk cId="3677716057" sldId="484"/>
        </pc:sldMkLst>
      </pc:sldChg>
      <pc:sldChg chg="del">
        <pc:chgData name="Indu Sekhar Dantu" userId="4218edbc7ffe59d5" providerId="LiveId" clId="{FD229EBB-28DD-4429-BB10-69A7C2E5AF42}" dt="2022-05-24T13:07:14.644" v="427" actId="47"/>
        <pc:sldMkLst>
          <pc:docMk/>
          <pc:sldMk cId="97935434" sldId="485"/>
        </pc:sldMkLst>
      </pc:sldChg>
      <pc:sldChg chg="del">
        <pc:chgData name="Indu Sekhar Dantu" userId="4218edbc7ffe59d5" providerId="LiveId" clId="{FD229EBB-28DD-4429-BB10-69A7C2E5AF42}" dt="2022-05-24T13:07:18.862" v="437" actId="47"/>
        <pc:sldMkLst>
          <pc:docMk/>
          <pc:sldMk cId="2205781094" sldId="486"/>
        </pc:sldMkLst>
      </pc:sldChg>
      <pc:sldChg chg="del">
        <pc:chgData name="Indu Sekhar Dantu" userId="4218edbc7ffe59d5" providerId="LiveId" clId="{FD229EBB-28DD-4429-BB10-69A7C2E5AF42}" dt="2022-05-24T13:07:08.680" v="390" actId="47"/>
        <pc:sldMkLst>
          <pc:docMk/>
          <pc:sldMk cId="2019620045" sldId="505"/>
        </pc:sldMkLst>
      </pc:sldChg>
      <pc:sldChg chg="del">
        <pc:chgData name="Indu Sekhar Dantu" userId="4218edbc7ffe59d5" providerId="LiveId" clId="{FD229EBB-28DD-4429-BB10-69A7C2E5AF42}" dt="2022-05-24T13:07:08.834" v="395" actId="47"/>
        <pc:sldMkLst>
          <pc:docMk/>
          <pc:sldMk cId="1827360542" sldId="506"/>
        </pc:sldMkLst>
      </pc:sldChg>
      <pc:sldChg chg="del">
        <pc:chgData name="Indu Sekhar Dantu" userId="4218edbc7ffe59d5" providerId="LiveId" clId="{FD229EBB-28DD-4429-BB10-69A7C2E5AF42}" dt="2022-05-24T13:07:08.761" v="393" actId="47"/>
        <pc:sldMkLst>
          <pc:docMk/>
          <pc:sldMk cId="3824368805" sldId="507"/>
        </pc:sldMkLst>
      </pc:sldChg>
      <pc:sldChg chg="del">
        <pc:chgData name="Indu Sekhar Dantu" userId="4218edbc7ffe59d5" providerId="LiveId" clId="{FD229EBB-28DD-4429-BB10-69A7C2E5AF42}" dt="2022-05-24T13:07:08.749" v="392" actId="47"/>
        <pc:sldMkLst>
          <pc:docMk/>
          <pc:sldMk cId="1175380917" sldId="508"/>
        </pc:sldMkLst>
      </pc:sldChg>
      <pc:sldChg chg="del">
        <pc:chgData name="Indu Sekhar Dantu" userId="4218edbc7ffe59d5" providerId="LiveId" clId="{FD229EBB-28DD-4429-BB10-69A7C2E5AF42}" dt="2022-05-24T13:07:09.336" v="396" actId="47"/>
        <pc:sldMkLst>
          <pc:docMk/>
          <pc:sldMk cId="3197304404" sldId="509"/>
        </pc:sldMkLst>
      </pc:sldChg>
      <pc:sldChg chg="del">
        <pc:chgData name="Indu Sekhar Dantu" userId="4218edbc7ffe59d5" providerId="LiveId" clId="{FD229EBB-28DD-4429-BB10-69A7C2E5AF42}" dt="2022-05-24T13:07:09.853" v="398" actId="47"/>
        <pc:sldMkLst>
          <pc:docMk/>
          <pc:sldMk cId="1840782544" sldId="510"/>
        </pc:sldMkLst>
      </pc:sldChg>
      <pc:sldChg chg="del">
        <pc:chgData name="Indu Sekhar Dantu" userId="4218edbc7ffe59d5" providerId="LiveId" clId="{FD229EBB-28DD-4429-BB10-69A7C2E5AF42}" dt="2022-05-24T13:07:09.971" v="400" actId="47"/>
        <pc:sldMkLst>
          <pc:docMk/>
          <pc:sldMk cId="3182236758" sldId="511"/>
        </pc:sldMkLst>
      </pc:sldChg>
      <pc:sldChg chg="del">
        <pc:chgData name="Indu Sekhar Dantu" userId="4218edbc7ffe59d5" providerId="LiveId" clId="{FD229EBB-28DD-4429-BB10-69A7C2E5AF42}" dt="2022-05-24T13:07:09.992" v="401" actId="47"/>
        <pc:sldMkLst>
          <pc:docMk/>
          <pc:sldMk cId="3151196593" sldId="512"/>
        </pc:sldMkLst>
      </pc:sldChg>
      <pc:sldChg chg="del">
        <pc:chgData name="Indu Sekhar Dantu" userId="4218edbc7ffe59d5" providerId="LiveId" clId="{FD229EBB-28DD-4429-BB10-69A7C2E5AF42}" dt="2022-05-24T13:07:10.024" v="402" actId="47"/>
        <pc:sldMkLst>
          <pc:docMk/>
          <pc:sldMk cId="720974169" sldId="513"/>
        </pc:sldMkLst>
      </pc:sldChg>
      <pc:sldChg chg="del">
        <pc:chgData name="Indu Sekhar Dantu" userId="4218edbc7ffe59d5" providerId="LiveId" clId="{FD229EBB-28DD-4429-BB10-69A7C2E5AF42}" dt="2022-05-24T13:07:10.078" v="404" actId="47"/>
        <pc:sldMkLst>
          <pc:docMk/>
          <pc:sldMk cId="200998472" sldId="514"/>
        </pc:sldMkLst>
      </pc:sldChg>
      <pc:sldChg chg="del">
        <pc:chgData name="Indu Sekhar Dantu" userId="4218edbc7ffe59d5" providerId="LiveId" clId="{FD229EBB-28DD-4429-BB10-69A7C2E5AF42}" dt="2022-05-24T13:07:10.469" v="405" actId="47"/>
        <pc:sldMkLst>
          <pc:docMk/>
          <pc:sldMk cId="2967910119" sldId="515"/>
        </pc:sldMkLst>
      </pc:sldChg>
      <pc:sldChg chg="del">
        <pc:chgData name="Indu Sekhar Dantu" userId="4218edbc7ffe59d5" providerId="LiveId" clId="{FD229EBB-28DD-4429-BB10-69A7C2E5AF42}" dt="2022-05-24T13:07:10.955" v="406" actId="47"/>
        <pc:sldMkLst>
          <pc:docMk/>
          <pc:sldMk cId="3765718363" sldId="516"/>
        </pc:sldMkLst>
      </pc:sldChg>
      <pc:sldChg chg="del">
        <pc:chgData name="Indu Sekhar Dantu" userId="4218edbc7ffe59d5" providerId="LiveId" clId="{FD229EBB-28DD-4429-BB10-69A7C2E5AF42}" dt="2022-05-24T13:07:11.048" v="408" actId="47"/>
        <pc:sldMkLst>
          <pc:docMk/>
          <pc:sldMk cId="2722917917" sldId="517"/>
        </pc:sldMkLst>
      </pc:sldChg>
      <pc:sldChg chg="del">
        <pc:chgData name="Indu Sekhar Dantu" userId="4218edbc7ffe59d5" providerId="LiveId" clId="{FD229EBB-28DD-4429-BB10-69A7C2E5AF42}" dt="2022-05-24T13:07:11.059" v="409" actId="47"/>
        <pc:sldMkLst>
          <pc:docMk/>
          <pc:sldMk cId="3222162075" sldId="518"/>
        </pc:sldMkLst>
      </pc:sldChg>
      <pc:sldChg chg="del">
        <pc:chgData name="Indu Sekhar Dantu" userId="4218edbc7ffe59d5" providerId="LiveId" clId="{FD229EBB-28DD-4429-BB10-69A7C2E5AF42}" dt="2022-05-24T13:07:11.165" v="412" actId="47"/>
        <pc:sldMkLst>
          <pc:docMk/>
          <pc:sldMk cId="739084327" sldId="519"/>
        </pc:sldMkLst>
      </pc:sldChg>
      <pc:sldChg chg="del">
        <pc:chgData name="Indu Sekhar Dantu" userId="4218edbc7ffe59d5" providerId="LiveId" clId="{FD229EBB-28DD-4429-BB10-69A7C2E5AF42}" dt="2022-05-24T13:07:11.198" v="413" actId="47"/>
        <pc:sldMkLst>
          <pc:docMk/>
          <pc:sldMk cId="3710642235" sldId="520"/>
        </pc:sldMkLst>
      </pc:sldChg>
      <pc:sldChg chg="del">
        <pc:chgData name="Indu Sekhar Dantu" userId="4218edbc7ffe59d5" providerId="LiveId" clId="{FD229EBB-28DD-4429-BB10-69A7C2E5AF42}" dt="2022-05-24T13:07:11.223" v="414" actId="47"/>
        <pc:sldMkLst>
          <pc:docMk/>
          <pc:sldMk cId="3862199059" sldId="521"/>
        </pc:sldMkLst>
      </pc:sldChg>
      <pc:sldChg chg="del">
        <pc:chgData name="Indu Sekhar Dantu" userId="4218edbc7ffe59d5" providerId="LiveId" clId="{FD229EBB-28DD-4429-BB10-69A7C2E5AF42}" dt="2022-05-24T13:07:12.569" v="417" actId="47"/>
        <pc:sldMkLst>
          <pc:docMk/>
          <pc:sldMk cId="2760939649" sldId="522"/>
        </pc:sldMkLst>
      </pc:sldChg>
      <pc:sldChg chg="del">
        <pc:chgData name="Indu Sekhar Dantu" userId="4218edbc7ffe59d5" providerId="LiveId" clId="{FD229EBB-28DD-4429-BB10-69A7C2E5AF42}" dt="2022-05-24T13:07:12.826" v="418" actId="47"/>
        <pc:sldMkLst>
          <pc:docMk/>
          <pc:sldMk cId="194315940" sldId="523"/>
        </pc:sldMkLst>
      </pc:sldChg>
      <pc:sldChg chg="del">
        <pc:chgData name="Indu Sekhar Dantu" userId="4218edbc7ffe59d5" providerId="LiveId" clId="{FD229EBB-28DD-4429-BB10-69A7C2E5AF42}" dt="2022-05-24T13:07:13.051" v="419" actId="47"/>
        <pc:sldMkLst>
          <pc:docMk/>
          <pc:sldMk cId="408865378" sldId="524"/>
        </pc:sldMkLst>
      </pc:sldChg>
      <pc:sldChg chg="del">
        <pc:chgData name="Indu Sekhar Dantu" userId="4218edbc7ffe59d5" providerId="LiveId" clId="{FD229EBB-28DD-4429-BB10-69A7C2E5AF42}" dt="2022-05-24T13:07:13.845" v="422" actId="47"/>
        <pc:sldMkLst>
          <pc:docMk/>
          <pc:sldMk cId="2878109114" sldId="525"/>
        </pc:sldMkLst>
      </pc:sldChg>
      <pc:sldChg chg="del">
        <pc:chgData name="Indu Sekhar Dantu" userId="4218edbc7ffe59d5" providerId="LiveId" clId="{FD229EBB-28DD-4429-BB10-69A7C2E5AF42}" dt="2022-05-24T13:07:14.597" v="424" actId="47"/>
        <pc:sldMkLst>
          <pc:docMk/>
          <pc:sldMk cId="3767827587" sldId="526"/>
        </pc:sldMkLst>
      </pc:sldChg>
      <pc:sldChg chg="del">
        <pc:chgData name="Indu Sekhar Dantu" userId="4218edbc7ffe59d5" providerId="LiveId" clId="{FD229EBB-28DD-4429-BB10-69A7C2E5AF42}" dt="2022-05-24T13:07:14.624" v="425" actId="47"/>
        <pc:sldMkLst>
          <pc:docMk/>
          <pc:sldMk cId="2756752420" sldId="527"/>
        </pc:sldMkLst>
      </pc:sldChg>
      <pc:sldChg chg="del">
        <pc:chgData name="Indu Sekhar Dantu" userId="4218edbc7ffe59d5" providerId="LiveId" clId="{FD229EBB-28DD-4429-BB10-69A7C2E5AF42}" dt="2022-05-24T13:07:14.636" v="426" actId="47"/>
        <pc:sldMkLst>
          <pc:docMk/>
          <pc:sldMk cId="4000322912" sldId="528"/>
        </pc:sldMkLst>
      </pc:sldChg>
      <pc:sldChg chg="del">
        <pc:chgData name="Indu Sekhar Dantu" userId="4218edbc7ffe59d5" providerId="LiveId" clId="{FD229EBB-28DD-4429-BB10-69A7C2E5AF42}" dt="2022-05-24T13:07:15.471" v="430" actId="47"/>
        <pc:sldMkLst>
          <pc:docMk/>
          <pc:sldMk cId="2718906085" sldId="529"/>
        </pc:sldMkLst>
      </pc:sldChg>
      <pc:sldChg chg="del">
        <pc:chgData name="Indu Sekhar Dantu" userId="4218edbc7ffe59d5" providerId="LiveId" clId="{FD229EBB-28DD-4429-BB10-69A7C2E5AF42}" dt="2022-05-24T13:07:15.799" v="431" actId="47"/>
        <pc:sldMkLst>
          <pc:docMk/>
          <pc:sldMk cId="3088027425" sldId="530"/>
        </pc:sldMkLst>
      </pc:sldChg>
      <pc:sldChg chg="del">
        <pc:chgData name="Indu Sekhar Dantu" userId="4218edbc7ffe59d5" providerId="LiveId" clId="{FD229EBB-28DD-4429-BB10-69A7C2E5AF42}" dt="2022-05-24T13:07:16.675" v="433" actId="47"/>
        <pc:sldMkLst>
          <pc:docMk/>
          <pc:sldMk cId="3549015221" sldId="531"/>
        </pc:sldMkLst>
      </pc:sldChg>
      <pc:sldChg chg="del">
        <pc:chgData name="Indu Sekhar Dantu" userId="4218edbc7ffe59d5" providerId="LiveId" clId="{FD229EBB-28DD-4429-BB10-69A7C2E5AF42}" dt="2022-05-24T13:07:17.188" v="434" actId="47"/>
        <pc:sldMkLst>
          <pc:docMk/>
          <pc:sldMk cId="3980990903" sldId="532"/>
        </pc:sldMkLst>
      </pc:sldChg>
      <pc:sldChg chg="del">
        <pc:chgData name="Indu Sekhar Dantu" userId="4218edbc7ffe59d5" providerId="LiveId" clId="{FD229EBB-28DD-4429-BB10-69A7C2E5AF42}" dt="2022-05-24T13:07:15.190" v="429" actId="47"/>
        <pc:sldMkLst>
          <pc:docMk/>
          <pc:sldMk cId="399175577" sldId="533"/>
        </pc:sldMkLst>
      </pc:sldChg>
      <pc:sldChg chg="del">
        <pc:chgData name="Indu Sekhar Dantu" userId="4218edbc7ffe59d5" providerId="LiveId" clId="{FD229EBB-28DD-4429-BB10-69A7C2E5AF42}" dt="2022-05-24T13:07:16.127" v="432" actId="47"/>
        <pc:sldMkLst>
          <pc:docMk/>
          <pc:sldMk cId="1975182682" sldId="534"/>
        </pc:sldMkLst>
      </pc:sldChg>
      <pc:sldChg chg="del">
        <pc:chgData name="Indu Sekhar Dantu" userId="4218edbc7ffe59d5" providerId="LiveId" clId="{FD229EBB-28DD-4429-BB10-69A7C2E5AF42}" dt="2022-05-24T13:07:14.704" v="428" actId="47"/>
        <pc:sldMkLst>
          <pc:docMk/>
          <pc:sldMk cId="1509202101" sldId="535"/>
        </pc:sldMkLst>
      </pc:sldChg>
      <pc:sldChg chg="del">
        <pc:chgData name="Indu Sekhar Dantu" userId="4218edbc7ffe59d5" providerId="LiveId" clId="{FD229EBB-28DD-4429-BB10-69A7C2E5AF42}" dt="2022-05-24T13:07:17.979" v="435" actId="47"/>
        <pc:sldMkLst>
          <pc:docMk/>
          <pc:sldMk cId="1134189051" sldId="536"/>
        </pc:sldMkLst>
      </pc:sldChg>
      <pc:sldChg chg="del">
        <pc:chgData name="Indu Sekhar Dantu" userId="4218edbc7ffe59d5" providerId="LiveId" clId="{FD229EBB-28DD-4429-BB10-69A7C2E5AF42}" dt="2022-05-24T13:07:18.318" v="436" actId="47"/>
        <pc:sldMkLst>
          <pc:docMk/>
          <pc:sldMk cId="2634034067" sldId="537"/>
        </pc:sldMkLst>
      </pc:sldChg>
      <pc:sldChg chg="del">
        <pc:chgData name="Indu Sekhar Dantu" userId="4218edbc7ffe59d5" providerId="LiveId" clId="{FD229EBB-28DD-4429-BB10-69A7C2E5AF42}" dt="2022-05-24T13:06:58.004" v="269" actId="47"/>
        <pc:sldMkLst>
          <pc:docMk/>
          <pc:sldMk cId="1149270304" sldId="538"/>
        </pc:sldMkLst>
      </pc:sldChg>
      <pc:sldChg chg="del">
        <pc:chgData name="Indu Sekhar Dantu" userId="4218edbc7ffe59d5" providerId="LiveId" clId="{FD229EBB-28DD-4429-BB10-69A7C2E5AF42}" dt="2022-05-24T13:07:04.641" v="350" actId="47"/>
        <pc:sldMkLst>
          <pc:docMk/>
          <pc:sldMk cId="895989890" sldId="539"/>
        </pc:sldMkLst>
      </pc:sldChg>
      <pc:sldChg chg="del">
        <pc:chgData name="Indu Sekhar Dantu" userId="4218edbc7ffe59d5" providerId="LiveId" clId="{FD229EBB-28DD-4429-BB10-69A7C2E5AF42}" dt="2022-05-24T13:07:05.976" v="365" actId="47"/>
        <pc:sldMkLst>
          <pc:docMk/>
          <pc:sldMk cId="1098638762" sldId="540"/>
        </pc:sldMkLst>
      </pc:sldChg>
      <pc:sldChg chg="del">
        <pc:chgData name="Indu Sekhar Dantu" userId="4218edbc7ffe59d5" providerId="LiveId" clId="{FD229EBB-28DD-4429-BB10-69A7C2E5AF42}" dt="2022-05-24T13:07:08.660" v="389" actId="47"/>
        <pc:sldMkLst>
          <pc:docMk/>
          <pc:sldMk cId="526015098" sldId="543"/>
        </pc:sldMkLst>
      </pc:sldChg>
      <pc:sldChg chg="del">
        <pc:chgData name="Indu Sekhar Dantu" userId="4218edbc7ffe59d5" providerId="LiveId" clId="{FD229EBB-28DD-4429-BB10-69A7C2E5AF42}" dt="2022-05-24T13:07:08.794" v="394" actId="47"/>
        <pc:sldMkLst>
          <pc:docMk/>
          <pc:sldMk cId="2844379343" sldId="544"/>
        </pc:sldMkLst>
      </pc:sldChg>
      <pc:sldChg chg="del">
        <pc:chgData name="Indu Sekhar Dantu" userId="4218edbc7ffe59d5" providerId="LiveId" clId="{FD229EBB-28DD-4429-BB10-69A7C2E5AF42}" dt="2022-05-24T13:07:09.943" v="399" actId="47"/>
        <pc:sldMkLst>
          <pc:docMk/>
          <pc:sldMk cId="40871545" sldId="545"/>
        </pc:sldMkLst>
      </pc:sldChg>
      <pc:sldChg chg="del">
        <pc:chgData name="Indu Sekhar Dantu" userId="4218edbc7ffe59d5" providerId="LiveId" clId="{FD229EBB-28DD-4429-BB10-69A7C2E5AF42}" dt="2022-05-24T13:07:10.041" v="403" actId="47"/>
        <pc:sldMkLst>
          <pc:docMk/>
          <pc:sldMk cId="4107360315" sldId="546"/>
        </pc:sldMkLst>
      </pc:sldChg>
      <pc:sldChg chg="del">
        <pc:chgData name="Indu Sekhar Dantu" userId="4218edbc7ffe59d5" providerId="LiveId" clId="{FD229EBB-28DD-4429-BB10-69A7C2E5AF42}" dt="2022-05-24T13:07:11.029" v="407" actId="47"/>
        <pc:sldMkLst>
          <pc:docMk/>
          <pc:sldMk cId="903704309" sldId="547"/>
        </pc:sldMkLst>
      </pc:sldChg>
      <pc:sldChg chg="del">
        <pc:chgData name="Indu Sekhar Dantu" userId="4218edbc7ffe59d5" providerId="LiveId" clId="{FD229EBB-28DD-4429-BB10-69A7C2E5AF42}" dt="2022-05-24T13:07:11.133" v="410" actId="47"/>
        <pc:sldMkLst>
          <pc:docMk/>
          <pc:sldMk cId="880209302" sldId="548"/>
        </pc:sldMkLst>
      </pc:sldChg>
      <pc:sldChg chg="del">
        <pc:chgData name="Indu Sekhar Dantu" userId="4218edbc7ffe59d5" providerId="LiveId" clId="{FD229EBB-28DD-4429-BB10-69A7C2E5AF42}" dt="2022-05-24T13:07:11.914" v="415" actId="47"/>
        <pc:sldMkLst>
          <pc:docMk/>
          <pc:sldMk cId="324729454" sldId="549"/>
        </pc:sldMkLst>
      </pc:sldChg>
      <pc:sldChg chg="del">
        <pc:chgData name="Indu Sekhar Dantu" userId="4218edbc7ffe59d5" providerId="LiveId" clId="{FD229EBB-28DD-4429-BB10-69A7C2E5AF42}" dt="2022-05-24T13:07:13.484" v="420" actId="47"/>
        <pc:sldMkLst>
          <pc:docMk/>
          <pc:sldMk cId="3886669739" sldId="550"/>
        </pc:sldMkLst>
      </pc:sldChg>
      <pc:sldChg chg="del">
        <pc:chgData name="Indu Sekhar Dantu" userId="4218edbc7ffe59d5" providerId="LiveId" clId="{FD229EBB-28DD-4429-BB10-69A7C2E5AF42}" dt="2022-05-24T13:07:14.131" v="423" actId="47"/>
        <pc:sldMkLst>
          <pc:docMk/>
          <pc:sldMk cId="2092573153" sldId="551"/>
        </pc:sldMkLst>
      </pc:sldChg>
      <pc:sldChg chg="del">
        <pc:chgData name="Indu Sekhar Dantu" userId="4218edbc7ffe59d5" providerId="LiveId" clId="{FD229EBB-28DD-4429-BB10-69A7C2E5AF42}" dt="2022-05-24T13:07:04.836" v="356" actId="47"/>
        <pc:sldMkLst>
          <pc:docMk/>
          <pc:sldMk cId="676878877" sldId="552"/>
        </pc:sldMkLst>
      </pc:sldChg>
      <pc:sldChg chg="del">
        <pc:chgData name="Indu Sekhar Dantu" userId="4218edbc7ffe59d5" providerId="LiveId" clId="{FD229EBB-28DD-4429-BB10-69A7C2E5AF42}" dt="2022-05-24T13:07:05.849" v="361" actId="47"/>
        <pc:sldMkLst>
          <pc:docMk/>
          <pc:sldMk cId="2492698287" sldId="553"/>
        </pc:sldMkLst>
      </pc:sldChg>
      <pc:sldChg chg="del">
        <pc:chgData name="Indu Sekhar Dantu" userId="4218edbc7ffe59d5" providerId="LiveId" clId="{FD229EBB-28DD-4429-BB10-69A7C2E5AF42}" dt="2022-05-24T13:06:58.638" v="274" actId="47"/>
        <pc:sldMkLst>
          <pc:docMk/>
          <pc:sldMk cId="2597143645" sldId="556"/>
        </pc:sldMkLst>
      </pc:sldChg>
      <pc:sldChg chg="del">
        <pc:chgData name="Indu Sekhar Dantu" userId="4218edbc7ffe59d5" providerId="LiveId" clId="{FD229EBB-28DD-4429-BB10-69A7C2E5AF42}" dt="2022-05-24T13:07:00.031" v="296" actId="47"/>
        <pc:sldMkLst>
          <pc:docMk/>
          <pc:sldMk cId="783230252" sldId="557"/>
        </pc:sldMkLst>
      </pc:sldChg>
      <pc:sldChg chg="del">
        <pc:chgData name="Indu Sekhar Dantu" userId="4218edbc7ffe59d5" providerId="LiveId" clId="{FD229EBB-28DD-4429-BB10-69A7C2E5AF42}" dt="2022-05-24T13:06:40.795" v="261" actId="47"/>
        <pc:sldMkLst>
          <pc:docMk/>
          <pc:sldMk cId="126714669" sldId="558"/>
        </pc:sldMkLst>
      </pc:sldChg>
      <pc:sldChg chg="addSp delSp modSp add del mod">
        <pc:chgData name="Indu Sekhar Dantu" userId="4218edbc7ffe59d5" providerId="LiveId" clId="{FD229EBB-28DD-4429-BB10-69A7C2E5AF42}" dt="2022-05-27T06:14:42.278" v="10442" actId="207"/>
        <pc:sldMkLst>
          <pc:docMk/>
          <pc:sldMk cId="3028414268" sldId="559"/>
        </pc:sldMkLst>
        <pc:spChg chg="mod">
          <ac:chgData name="Indu Sekhar Dantu" userId="4218edbc7ffe59d5" providerId="LiveId" clId="{FD229EBB-28DD-4429-BB10-69A7C2E5AF42}" dt="2022-05-24T13:13:28.460" v="786"/>
          <ac:spMkLst>
            <pc:docMk/>
            <pc:sldMk cId="3028414268" sldId="559"/>
            <ac:spMk id="4" creationId="{9F937A8C-31E1-4998-A5A1-CC933FF83C4E}"/>
          </ac:spMkLst>
        </pc:spChg>
        <pc:spChg chg="mod">
          <ac:chgData name="Indu Sekhar Dantu" userId="4218edbc7ffe59d5" providerId="LiveId" clId="{FD229EBB-28DD-4429-BB10-69A7C2E5AF42}" dt="2022-05-27T06:14:42.278" v="10442" actId="207"/>
          <ac:spMkLst>
            <pc:docMk/>
            <pc:sldMk cId="3028414268" sldId="559"/>
            <ac:spMk id="6" creationId="{1E67C5CA-1DA6-4C08-AA27-328FF86A088F}"/>
          </ac:spMkLst>
        </pc:spChg>
        <pc:picChg chg="del mod">
          <ac:chgData name="Indu Sekhar Dantu" userId="4218edbc7ffe59d5" providerId="LiveId" clId="{FD229EBB-28DD-4429-BB10-69A7C2E5AF42}" dt="2022-05-24T13:07:58.293" v="491" actId="478"/>
          <ac:picMkLst>
            <pc:docMk/>
            <pc:sldMk cId="3028414268" sldId="559"/>
            <ac:picMk id="5" creationId="{1D6597EA-C8EC-4DB6-9590-B193B8BF37CC}"/>
          </ac:picMkLst>
        </pc:picChg>
        <pc:picChg chg="add mod">
          <ac:chgData name="Indu Sekhar Dantu" userId="4218edbc7ffe59d5" providerId="LiveId" clId="{FD229EBB-28DD-4429-BB10-69A7C2E5AF42}" dt="2022-05-24T13:08:13.492" v="527" actId="14100"/>
          <ac:picMkLst>
            <pc:docMk/>
            <pc:sldMk cId="3028414268" sldId="559"/>
            <ac:picMk id="7" creationId="{017CB9D4-DDAE-5CC6-38F7-DE26510E2CA4}"/>
          </ac:picMkLst>
        </pc:picChg>
      </pc:sldChg>
      <pc:sldChg chg="add del">
        <pc:chgData name="Indu Sekhar Dantu" userId="4218edbc7ffe59d5" providerId="LiveId" clId="{FD229EBB-28DD-4429-BB10-69A7C2E5AF42}" dt="2022-05-24T16:20:31.122" v="825" actId="47"/>
        <pc:sldMkLst>
          <pc:docMk/>
          <pc:sldMk cId="645989609" sldId="560"/>
        </pc:sldMkLst>
      </pc:sldChg>
      <pc:sldChg chg="add del">
        <pc:chgData name="Indu Sekhar Dantu" userId="4218edbc7ffe59d5" providerId="LiveId" clId="{FD229EBB-28DD-4429-BB10-69A7C2E5AF42}" dt="2022-05-24T13:07:44.807" v="484" actId="47"/>
        <pc:sldMkLst>
          <pc:docMk/>
          <pc:sldMk cId="735228259" sldId="560"/>
        </pc:sldMkLst>
      </pc:sldChg>
      <pc:sldChg chg="del">
        <pc:chgData name="Indu Sekhar Dantu" userId="4218edbc7ffe59d5" providerId="LiveId" clId="{FD229EBB-28DD-4429-BB10-69A7C2E5AF42}" dt="2022-05-24T13:06:57.093" v="265" actId="47"/>
        <pc:sldMkLst>
          <pc:docMk/>
          <pc:sldMk cId="3836039437" sldId="560"/>
        </pc:sldMkLst>
      </pc:sldChg>
      <pc:sldChg chg="add del">
        <pc:chgData name="Indu Sekhar Dantu" userId="4218edbc7ffe59d5" providerId="LiveId" clId="{FD229EBB-28DD-4429-BB10-69A7C2E5AF42}" dt="2022-05-24T16:20:31.715" v="826" actId="47"/>
        <pc:sldMkLst>
          <pc:docMk/>
          <pc:sldMk cId="199920527" sldId="561"/>
        </pc:sldMkLst>
      </pc:sldChg>
      <pc:sldChg chg="del">
        <pc:chgData name="Indu Sekhar Dantu" userId="4218edbc7ffe59d5" providerId="LiveId" clId="{FD229EBB-28DD-4429-BB10-69A7C2E5AF42}" dt="2022-05-24T13:06:57.387" v="266" actId="47"/>
        <pc:sldMkLst>
          <pc:docMk/>
          <pc:sldMk cId="917660126" sldId="561"/>
        </pc:sldMkLst>
      </pc:sldChg>
      <pc:sldChg chg="add del">
        <pc:chgData name="Indu Sekhar Dantu" userId="4218edbc7ffe59d5" providerId="LiveId" clId="{FD229EBB-28DD-4429-BB10-69A7C2E5AF42}" dt="2022-05-24T13:07:45.048" v="485" actId="47"/>
        <pc:sldMkLst>
          <pc:docMk/>
          <pc:sldMk cId="3673656022" sldId="561"/>
        </pc:sldMkLst>
      </pc:sldChg>
      <pc:sldChg chg="add del">
        <pc:chgData name="Indu Sekhar Dantu" userId="4218edbc7ffe59d5" providerId="LiveId" clId="{FD229EBB-28DD-4429-BB10-69A7C2E5AF42}" dt="2022-05-24T13:07:45.273" v="486" actId="47"/>
        <pc:sldMkLst>
          <pc:docMk/>
          <pc:sldMk cId="1164743946" sldId="562"/>
        </pc:sldMkLst>
      </pc:sldChg>
      <pc:sldChg chg="add del">
        <pc:chgData name="Indu Sekhar Dantu" userId="4218edbc7ffe59d5" providerId="LiveId" clId="{FD229EBB-28DD-4429-BB10-69A7C2E5AF42}" dt="2022-05-24T16:20:32.250" v="827" actId="47"/>
        <pc:sldMkLst>
          <pc:docMk/>
          <pc:sldMk cId="2821783503" sldId="562"/>
        </pc:sldMkLst>
      </pc:sldChg>
      <pc:sldChg chg="del">
        <pc:chgData name="Indu Sekhar Dantu" userId="4218edbc7ffe59d5" providerId="LiveId" clId="{FD229EBB-28DD-4429-BB10-69A7C2E5AF42}" dt="2022-05-24T13:07:02.702" v="318" actId="47"/>
        <pc:sldMkLst>
          <pc:docMk/>
          <pc:sldMk cId="3293603737" sldId="562"/>
        </pc:sldMkLst>
      </pc:sldChg>
      <pc:sldChg chg="add del">
        <pc:chgData name="Indu Sekhar Dantu" userId="4218edbc7ffe59d5" providerId="LiveId" clId="{FD229EBB-28DD-4429-BB10-69A7C2E5AF42}" dt="2022-05-24T16:20:32.820" v="828" actId="47"/>
        <pc:sldMkLst>
          <pc:docMk/>
          <pc:sldMk cId="118062665" sldId="563"/>
        </pc:sldMkLst>
      </pc:sldChg>
      <pc:sldChg chg="add del">
        <pc:chgData name="Indu Sekhar Dantu" userId="4218edbc7ffe59d5" providerId="LiveId" clId="{FD229EBB-28DD-4429-BB10-69A7C2E5AF42}" dt="2022-05-24T13:07:45.659" v="487" actId="47"/>
        <pc:sldMkLst>
          <pc:docMk/>
          <pc:sldMk cId="2004042587" sldId="563"/>
        </pc:sldMkLst>
      </pc:sldChg>
      <pc:sldChg chg="add del">
        <pc:chgData name="Indu Sekhar Dantu" userId="4218edbc7ffe59d5" providerId="LiveId" clId="{FD229EBB-28DD-4429-BB10-69A7C2E5AF42}" dt="2022-05-24T13:07:46.224" v="488" actId="47"/>
        <pc:sldMkLst>
          <pc:docMk/>
          <pc:sldMk cId="203818754" sldId="564"/>
        </pc:sldMkLst>
      </pc:sldChg>
      <pc:sldChg chg="add del">
        <pc:chgData name="Indu Sekhar Dantu" userId="4218edbc7ffe59d5" providerId="LiveId" clId="{FD229EBB-28DD-4429-BB10-69A7C2E5AF42}" dt="2022-05-24T16:20:33.440" v="829" actId="47"/>
        <pc:sldMkLst>
          <pc:docMk/>
          <pc:sldMk cId="4171789733" sldId="564"/>
        </pc:sldMkLst>
      </pc:sldChg>
      <pc:sldChg chg="add del">
        <pc:chgData name="Indu Sekhar Dantu" userId="4218edbc7ffe59d5" providerId="LiveId" clId="{FD229EBB-28DD-4429-BB10-69A7C2E5AF42}" dt="2022-05-24T16:20:34.017" v="830" actId="47"/>
        <pc:sldMkLst>
          <pc:docMk/>
          <pc:sldMk cId="3282433466" sldId="565"/>
        </pc:sldMkLst>
      </pc:sldChg>
      <pc:sldChg chg="add del">
        <pc:chgData name="Indu Sekhar Dantu" userId="4218edbc7ffe59d5" providerId="LiveId" clId="{FD229EBB-28DD-4429-BB10-69A7C2E5AF42}" dt="2022-05-24T13:07:48.321" v="489" actId="47"/>
        <pc:sldMkLst>
          <pc:docMk/>
          <pc:sldMk cId="3901213836" sldId="565"/>
        </pc:sldMkLst>
      </pc:sldChg>
      <pc:sldChg chg="add del">
        <pc:chgData name="Indu Sekhar Dantu" userId="4218edbc7ffe59d5" providerId="LiveId" clId="{FD229EBB-28DD-4429-BB10-69A7C2E5AF42}" dt="2022-05-24T16:20:34.675" v="831" actId="47"/>
        <pc:sldMkLst>
          <pc:docMk/>
          <pc:sldMk cId="924080879" sldId="566"/>
        </pc:sldMkLst>
      </pc:sldChg>
      <pc:sldChg chg="add del">
        <pc:chgData name="Indu Sekhar Dantu" userId="4218edbc7ffe59d5" providerId="LiveId" clId="{FD229EBB-28DD-4429-BB10-69A7C2E5AF42}" dt="2022-05-24T13:07:36.475" v="483"/>
        <pc:sldMkLst>
          <pc:docMk/>
          <pc:sldMk cId="3118881238" sldId="566"/>
        </pc:sldMkLst>
      </pc:sldChg>
      <pc:sldChg chg="add del">
        <pc:chgData name="Indu Sekhar Dantu" userId="4218edbc7ffe59d5" providerId="LiveId" clId="{FD229EBB-28DD-4429-BB10-69A7C2E5AF42}" dt="2022-05-24T13:07:36.240" v="482"/>
        <pc:sldMkLst>
          <pc:docMk/>
          <pc:sldMk cId="550458918" sldId="567"/>
        </pc:sldMkLst>
      </pc:sldChg>
      <pc:sldChg chg="add del">
        <pc:chgData name="Indu Sekhar Dantu" userId="4218edbc7ffe59d5" providerId="LiveId" clId="{FD229EBB-28DD-4429-BB10-69A7C2E5AF42}" dt="2022-05-24T16:20:35.193" v="832" actId="47"/>
        <pc:sldMkLst>
          <pc:docMk/>
          <pc:sldMk cId="3300585210" sldId="567"/>
        </pc:sldMkLst>
      </pc:sldChg>
      <pc:sldChg chg="add del">
        <pc:chgData name="Indu Sekhar Dantu" userId="4218edbc7ffe59d5" providerId="LiveId" clId="{FD229EBB-28DD-4429-BB10-69A7C2E5AF42}" dt="2022-05-24T16:20:35.717" v="833" actId="47"/>
        <pc:sldMkLst>
          <pc:docMk/>
          <pc:sldMk cId="435885931" sldId="568"/>
        </pc:sldMkLst>
      </pc:sldChg>
      <pc:sldChg chg="add del">
        <pc:chgData name="Indu Sekhar Dantu" userId="4218edbc7ffe59d5" providerId="LiveId" clId="{FD229EBB-28DD-4429-BB10-69A7C2E5AF42}" dt="2022-05-24T13:07:35.994" v="481"/>
        <pc:sldMkLst>
          <pc:docMk/>
          <pc:sldMk cId="3346206352" sldId="568"/>
        </pc:sldMkLst>
      </pc:sldChg>
      <pc:sldChg chg="add del">
        <pc:chgData name="Indu Sekhar Dantu" userId="4218edbc7ffe59d5" providerId="LiveId" clId="{FD229EBB-28DD-4429-BB10-69A7C2E5AF42}" dt="2022-05-24T16:20:36.290" v="834" actId="47"/>
        <pc:sldMkLst>
          <pc:docMk/>
          <pc:sldMk cId="3498850" sldId="569"/>
        </pc:sldMkLst>
      </pc:sldChg>
      <pc:sldChg chg="add del">
        <pc:chgData name="Indu Sekhar Dantu" userId="4218edbc7ffe59d5" providerId="LiveId" clId="{FD229EBB-28DD-4429-BB10-69A7C2E5AF42}" dt="2022-05-24T13:07:35.750" v="480"/>
        <pc:sldMkLst>
          <pc:docMk/>
          <pc:sldMk cId="2031499012" sldId="569"/>
        </pc:sldMkLst>
      </pc:sldChg>
      <pc:sldChg chg="add del">
        <pc:chgData name="Indu Sekhar Dantu" userId="4218edbc7ffe59d5" providerId="LiveId" clId="{FD229EBB-28DD-4429-BB10-69A7C2E5AF42}" dt="2022-05-24T13:07:35.521" v="479"/>
        <pc:sldMkLst>
          <pc:docMk/>
          <pc:sldMk cId="1341412485" sldId="570"/>
        </pc:sldMkLst>
      </pc:sldChg>
      <pc:sldChg chg="add del">
        <pc:chgData name="Indu Sekhar Dantu" userId="4218edbc7ffe59d5" providerId="LiveId" clId="{FD229EBB-28DD-4429-BB10-69A7C2E5AF42}" dt="2022-05-24T16:20:36.774" v="835" actId="47"/>
        <pc:sldMkLst>
          <pc:docMk/>
          <pc:sldMk cId="3620179271" sldId="570"/>
        </pc:sldMkLst>
      </pc:sldChg>
      <pc:sldChg chg="add del">
        <pc:chgData name="Indu Sekhar Dantu" userId="4218edbc7ffe59d5" providerId="LiveId" clId="{FD229EBB-28DD-4429-BB10-69A7C2E5AF42}" dt="2022-05-24T13:07:35.289" v="478"/>
        <pc:sldMkLst>
          <pc:docMk/>
          <pc:sldMk cId="166939054" sldId="571"/>
        </pc:sldMkLst>
      </pc:sldChg>
      <pc:sldChg chg="add del">
        <pc:chgData name="Indu Sekhar Dantu" userId="4218edbc7ffe59d5" providerId="LiveId" clId="{FD229EBB-28DD-4429-BB10-69A7C2E5AF42}" dt="2022-05-24T16:20:37.309" v="836" actId="47"/>
        <pc:sldMkLst>
          <pc:docMk/>
          <pc:sldMk cId="1657060713" sldId="571"/>
        </pc:sldMkLst>
      </pc:sldChg>
      <pc:sldChg chg="add del">
        <pc:chgData name="Indu Sekhar Dantu" userId="4218edbc7ffe59d5" providerId="LiveId" clId="{FD229EBB-28DD-4429-BB10-69A7C2E5AF42}" dt="2022-05-24T13:07:35.056" v="477"/>
        <pc:sldMkLst>
          <pc:docMk/>
          <pc:sldMk cId="442637529" sldId="572"/>
        </pc:sldMkLst>
      </pc:sldChg>
      <pc:sldChg chg="add del">
        <pc:chgData name="Indu Sekhar Dantu" userId="4218edbc7ffe59d5" providerId="LiveId" clId="{FD229EBB-28DD-4429-BB10-69A7C2E5AF42}" dt="2022-05-24T16:20:37.904" v="837" actId="47"/>
        <pc:sldMkLst>
          <pc:docMk/>
          <pc:sldMk cId="1120160976" sldId="572"/>
        </pc:sldMkLst>
      </pc:sldChg>
      <pc:sldChg chg="add del">
        <pc:chgData name="Indu Sekhar Dantu" userId="4218edbc7ffe59d5" providerId="LiveId" clId="{FD229EBB-28DD-4429-BB10-69A7C2E5AF42}" dt="2022-05-24T13:07:34.830" v="476"/>
        <pc:sldMkLst>
          <pc:docMk/>
          <pc:sldMk cId="454864111" sldId="573"/>
        </pc:sldMkLst>
      </pc:sldChg>
      <pc:sldChg chg="add del">
        <pc:chgData name="Indu Sekhar Dantu" userId="4218edbc7ffe59d5" providerId="LiveId" clId="{FD229EBB-28DD-4429-BB10-69A7C2E5AF42}" dt="2022-05-24T16:20:38.413" v="838" actId="47"/>
        <pc:sldMkLst>
          <pc:docMk/>
          <pc:sldMk cId="521960248" sldId="573"/>
        </pc:sldMkLst>
      </pc:sldChg>
      <pc:sldChg chg="add del">
        <pc:chgData name="Indu Sekhar Dantu" userId="4218edbc7ffe59d5" providerId="LiveId" clId="{FD229EBB-28DD-4429-BB10-69A7C2E5AF42}" dt="2022-05-24T13:07:34.614" v="475"/>
        <pc:sldMkLst>
          <pc:docMk/>
          <pc:sldMk cId="394680776" sldId="574"/>
        </pc:sldMkLst>
      </pc:sldChg>
      <pc:sldChg chg="add del">
        <pc:chgData name="Indu Sekhar Dantu" userId="4218edbc7ffe59d5" providerId="LiveId" clId="{FD229EBB-28DD-4429-BB10-69A7C2E5AF42}" dt="2022-05-24T16:20:38.907" v="839" actId="47"/>
        <pc:sldMkLst>
          <pc:docMk/>
          <pc:sldMk cId="984887402" sldId="574"/>
        </pc:sldMkLst>
      </pc:sldChg>
      <pc:sldChg chg="add del">
        <pc:chgData name="Indu Sekhar Dantu" userId="4218edbc7ffe59d5" providerId="LiveId" clId="{FD229EBB-28DD-4429-BB10-69A7C2E5AF42}" dt="2022-05-24T13:07:34.381" v="474"/>
        <pc:sldMkLst>
          <pc:docMk/>
          <pc:sldMk cId="954017901" sldId="575"/>
        </pc:sldMkLst>
      </pc:sldChg>
      <pc:sldChg chg="add del">
        <pc:chgData name="Indu Sekhar Dantu" userId="4218edbc7ffe59d5" providerId="LiveId" clId="{FD229EBB-28DD-4429-BB10-69A7C2E5AF42}" dt="2022-05-24T16:20:39.392" v="840" actId="47"/>
        <pc:sldMkLst>
          <pc:docMk/>
          <pc:sldMk cId="2488121125" sldId="575"/>
        </pc:sldMkLst>
      </pc:sldChg>
      <pc:sldChg chg="add del">
        <pc:chgData name="Indu Sekhar Dantu" userId="4218edbc7ffe59d5" providerId="LiveId" clId="{FD229EBB-28DD-4429-BB10-69A7C2E5AF42}" dt="2022-05-24T16:20:39.829" v="841" actId="47"/>
        <pc:sldMkLst>
          <pc:docMk/>
          <pc:sldMk cId="1610343365" sldId="576"/>
        </pc:sldMkLst>
      </pc:sldChg>
      <pc:sldChg chg="add del">
        <pc:chgData name="Indu Sekhar Dantu" userId="4218edbc7ffe59d5" providerId="LiveId" clId="{FD229EBB-28DD-4429-BB10-69A7C2E5AF42}" dt="2022-05-24T13:07:34.159" v="473"/>
        <pc:sldMkLst>
          <pc:docMk/>
          <pc:sldMk cId="4284793271" sldId="576"/>
        </pc:sldMkLst>
      </pc:sldChg>
      <pc:sldChg chg="add del">
        <pc:chgData name="Indu Sekhar Dantu" userId="4218edbc7ffe59d5" providerId="LiveId" clId="{FD229EBB-28DD-4429-BB10-69A7C2E5AF42}" dt="2022-05-24T16:20:40.277" v="842" actId="47"/>
        <pc:sldMkLst>
          <pc:docMk/>
          <pc:sldMk cId="1718035344" sldId="577"/>
        </pc:sldMkLst>
      </pc:sldChg>
      <pc:sldChg chg="add del">
        <pc:chgData name="Indu Sekhar Dantu" userId="4218edbc7ffe59d5" providerId="LiveId" clId="{FD229EBB-28DD-4429-BB10-69A7C2E5AF42}" dt="2022-05-24T13:07:33.920" v="472"/>
        <pc:sldMkLst>
          <pc:docMk/>
          <pc:sldMk cId="3966058936" sldId="577"/>
        </pc:sldMkLst>
      </pc:sldChg>
      <pc:sldChg chg="add del">
        <pc:chgData name="Indu Sekhar Dantu" userId="4218edbc7ffe59d5" providerId="LiveId" clId="{FD229EBB-28DD-4429-BB10-69A7C2E5AF42}" dt="2022-05-24T13:07:33.689" v="471"/>
        <pc:sldMkLst>
          <pc:docMk/>
          <pc:sldMk cId="2571344465" sldId="578"/>
        </pc:sldMkLst>
      </pc:sldChg>
      <pc:sldChg chg="add del">
        <pc:chgData name="Indu Sekhar Dantu" userId="4218edbc7ffe59d5" providerId="LiveId" clId="{FD229EBB-28DD-4429-BB10-69A7C2E5AF42}" dt="2022-05-24T16:20:40.806" v="843" actId="47"/>
        <pc:sldMkLst>
          <pc:docMk/>
          <pc:sldMk cId="2815636794" sldId="578"/>
        </pc:sldMkLst>
      </pc:sldChg>
      <pc:sldChg chg="add del">
        <pc:chgData name="Indu Sekhar Dantu" userId="4218edbc7ffe59d5" providerId="LiveId" clId="{FD229EBB-28DD-4429-BB10-69A7C2E5AF42}" dt="2022-05-24T13:07:33.168" v="470"/>
        <pc:sldMkLst>
          <pc:docMk/>
          <pc:sldMk cId="424857231" sldId="579"/>
        </pc:sldMkLst>
      </pc:sldChg>
      <pc:sldChg chg="add del">
        <pc:chgData name="Indu Sekhar Dantu" userId="4218edbc7ffe59d5" providerId="LiveId" clId="{FD229EBB-28DD-4429-BB10-69A7C2E5AF42}" dt="2022-05-24T16:20:41.305" v="844" actId="47"/>
        <pc:sldMkLst>
          <pc:docMk/>
          <pc:sldMk cId="1448113316" sldId="579"/>
        </pc:sldMkLst>
      </pc:sldChg>
      <pc:sldChg chg="add del">
        <pc:chgData name="Indu Sekhar Dantu" userId="4218edbc7ffe59d5" providerId="LiveId" clId="{FD229EBB-28DD-4429-BB10-69A7C2E5AF42}" dt="2022-05-24T13:07:32.950" v="469"/>
        <pc:sldMkLst>
          <pc:docMk/>
          <pc:sldMk cId="1247341804" sldId="580"/>
        </pc:sldMkLst>
      </pc:sldChg>
      <pc:sldChg chg="add del">
        <pc:chgData name="Indu Sekhar Dantu" userId="4218edbc7ffe59d5" providerId="LiveId" clId="{FD229EBB-28DD-4429-BB10-69A7C2E5AF42}" dt="2022-05-24T16:20:43.708" v="845" actId="47"/>
        <pc:sldMkLst>
          <pc:docMk/>
          <pc:sldMk cId="1315093499" sldId="580"/>
        </pc:sldMkLst>
      </pc:sldChg>
      <pc:sldChg chg="add del">
        <pc:chgData name="Indu Sekhar Dantu" userId="4218edbc7ffe59d5" providerId="LiveId" clId="{FD229EBB-28DD-4429-BB10-69A7C2E5AF42}" dt="2022-05-24T13:07:32.326" v="468"/>
        <pc:sldMkLst>
          <pc:docMk/>
          <pc:sldMk cId="3046807860" sldId="581"/>
        </pc:sldMkLst>
      </pc:sldChg>
      <pc:sldChg chg="add del">
        <pc:chgData name="Indu Sekhar Dantu" userId="4218edbc7ffe59d5" providerId="LiveId" clId="{FD229EBB-28DD-4429-BB10-69A7C2E5AF42}" dt="2022-05-24T16:20:44.100" v="846" actId="47"/>
        <pc:sldMkLst>
          <pc:docMk/>
          <pc:sldMk cId="3252177769" sldId="581"/>
        </pc:sldMkLst>
      </pc:sldChg>
      <pc:sldChg chg="add del">
        <pc:chgData name="Indu Sekhar Dantu" userId="4218edbc7ffe59d5" providerId="LiveId" clId="{FD229EBB-28DD-4429-BB10-69A7C2E5AF42}" dt="2022-05-24T13:07:32.096" v="467"/>
        <pc:sldMkLst>
          <pc:docMk/>
          <pc:sldMk cId="842683059" sldId="582"/>
        </pc:sldMkLst>
      </pc:sldChg>
      <pc:sldChg chg="add del">
        <pc:chgData name="Indu Sekhar Dantu" userId="4218edbc7ffe59d5" providerId="LiveId" clId="{FD229EBB-28DD-4429-BB10-69A7C2E5AF42}" dt="2022-05-24T16:20:44.404" v="847" actId="47"/>
        <pc:sldMkLst>
          <pc:docMk/>
          <pc:sldMk cId="1316399607" sldId="582"/>
        </pc:sldMkLst>
      </pc:sldChg>
      <pc:sldChg chg="add del">
        <pc:chgData name="Indu Sekhar Dantu" userId="4218edbc7ffe59d5" providerId="LiveId" clId="{FD229EBB-28DD-4429-BB10-69A7C2E5AF42}" dt="2022-05-24T13:07:31.869" v="466"/>
        <pc:sldMkLst>
          <pc:docMk/>
          <pc:sldMk cId="345784648" sldId="583"/>
        </pc:sldMkLst>
      </pc:sldChg>
      <pc:sldChg chg="add del">
        <pc:chgData name="Indu Sekhar Dantu" userId="4218edbc7ffe59d5" providerId="LiveId" clId="{FD229EBB-28DD-4429-BB10-69A7C2E5AF42}" dt="2022-05-24T16:20:44.705" v="848" actId="47"/>
        <pc:sldMkLst>
          <pc:docMk/>
          <pc:sldMk cId="1774026249" sldId="583"/>
        </pc:sldMkLst>
      </pc:sldChg>
      <pc:sldChg chg="add del">
        <pc:chgData name="Indu Sekhar Dantu" userId="4218edbc7ffe59d5" providerId="LiveId" clId="{FD229EBB-28DD-4429-BB10-69A7C2E5AF42}" dt="2022-05-24T16:20:44.980" v="849" actId="47"/>
        <pc:sldMkLst>
          <pc:docMk/>
          <pc:sldMk cId="967188065" sldId="584"/>
        </pc:sldMkLst>
      </pc:sldChg>
      <pc:sldChg chg="add del">
        <pc:chgData name="Indu Sekhar Dantu" userId="4218edbc7ffe59d5" providerId="LiveId" clId="{FD229EBB-28DD-4429-BB10-69A7C2E5AF42}" dt="2022-05-24T13:07:31.647" v="465"/>
        <pc:sldMkLst>
          <pc:docMk/>
          <pc:sldMk cId="3050666830" sldId="584"/>
        </pc:sldMkLst>
      </pc:sldChg>
      <pc:sldChg chg="add del">
        <pc:chgData name="Indu Sekhar Dantu" userId="4218edbc7ffe59d5" providerId="LiveId" clId="{FD229EBB-28DD-4429-BB10-69A7C2E5AF42}" dt="2022-05-24T16:20:45.254" v="850" actId="47"/>
        <pc:sldMkLst>
          <pc:docMk/>
          <pc:sldMk cId="1646682253" sldId="585"/>
        </pc:sldMkLst>
      </pc:sldChg>
      <pc:sldChg chg="add del">
        <pc:chgData name="Indu Sekhar Dantu" userId="4218edbc7ffe59d5" providerId="LiveId" clId="{FD229EBB-28DD-4429-BB10-69A7C2E5AF42}" dt="2022-05-24T13:07:31.423" v="464"/>
        <pc:sldMkLst>
          <pc:docMk/>
          <pc:sldMk cId="4065543631" sldId="585"/>
        </pc:sldMkLst>
      </pc:sldChg>
      <pc:sldChg chg="add del">
        <pc:chgData name="Indu Sekhar Dantu" userId="4218edbc7ffe59d5" providerId="LiveId" clId="{FD229EBB-28DD-4429-BB10-69A7C2E5AF42}" dt="2022-05-24T16:20:45.550" v="851" actId="47"/>
        <pc:sldMkLst>
          <pc:docMk/>
          <pc:sldMk cId="807272542" sldId="586"/>
        </pc:sldMkLst>
      </pc:sldChg>
      <pc:sldChg chg="add del">
        <pc:chgData name="Indu Sekhar Dantu" userId="4218edbc7ffe59d5" providerId="LiveId" clId="{FD229EBB-28DD-4429-BB10-69A7C2E5AF42}" dt="2022-05-24T16:20:45.861" v="852" actId="47"/>
        <pc:sldMkLst>
          <pc:docMk/>
          <pc:sldMk cId="3748435685" sldId="587"/>
        </pc:sldMkLst>
      </pc:sldChg>
      <pc:sldChg chg="add del">
        <pc:chgData name="Indu Sekhar Dantu" userId="4218edbc7ffe59d5" providerId="LiveId" clId="{FD229EBB-28DD-4429-BB10-69A7C2E5AF42}" dt="2022-05-24T16:20:46.139" v="853" actId="47"/>
        <pc:sldMkLst>
          <pc:docMk/>
          <pc:sldMk cId="1387279380" sldId="588"/>
        </pc:sldMkLst>
      </pc:sldChg>
      <pc:sldChg chg="add del">
        <pc:chgData name="Indu Sekhar Dantu" userId="4218edbc7ffe59d5" providerId="LiveId" clId="{FD229EBB-28DD-4429-BB10-69A7C2E5AF42}" dt="2022-05-24T16:20:46.477" v="854" actId="47"/>
        <pc:sldMkLst>
          <pc:docMk/>
          <pc:sldMk cId="673943392" sldId="589"/>
        </pc:sldMkLst>
      </pc:sldChg>
      <pc:sldChg chg="add del">
        <pc:chgData name="Indu Sekhar Dantu" userId="4218edbc7ffe59d5" providerId="LiveId" clId="{FD229EBB-28DD-4429-BB10-69A7C2E5AF42}" dt="2022-05-24T16:20:46.798" v="855" actId="47"/>
        <pc:sldMkLst>
          <pc:docMk/>
          <pc:sldMk cId="1026989586" sldId="590"/>
        </pc:sldMkLst>
      </pc:sldChg>
      <pc:sldChg chg="add del">
        <pc:chgData name="Indu Sekhar Dantu" userId="4218edbc7ffe59d5" providerId="LiveId" clId="{FD229EBB-28DD-4429-BB10-69A7C2E5AF42}" dt="2022-05-24T16:20:47.105" v="856" actId="47"/>
        <pc:sldMkLst>
          <pc:docMk/>
          <pc:sldMk cId="2518355150" sldId="591"/>
        </pc:sldMkLst>
      </pc:sldChg>
      <pc:sldChg chg="add del">
        <pc:chgData name="Indu Sekhar Dantu" userId="4218edbc7ffe59d5" providerId="LiveId" clId="{FD229EBB-28DD-4429-BB10-69A7C2E5AF42}" dt="2022-05-24T16:20:47.393" v="857" actId="47"/>
        <pc:sldMkLst>
          <pc:docMk/>
          <pc:sldMk cId="1442405899" sldId="592"/>
        </pc:sldMkLst>
      </pc:sldChg>
      <pc:sldChg chg="add del">
        <pc:chgData name="Indu Sekhar Dantu" userId="4218edbc7ffe59d5" providerId="LiveId" clId="{FD229EBB-28DD-4429-BB10-69A7C2E5AF42}" dt="2022-05-24T16:20:47.713" v="858" actId="47"/>
        <pc:sldMkLst>
          <pc:docMk/>
          <pc:sldMk cId="3271341590" sldId="593"/>
        </pc:sldMkLst>
      </pc:sldChg>
      <pc:sldChg chg="add del">
        <pc:chgData name="Indu Sekhar Dantu" userId="4218edbc7ffe59d5" providerId="LiveId" clId="{FD229EBB-28DD-4429-BB10-69A7C2E5AF42}" dt="2022-05-24T16:20:48.085" v="859" actId="47"/>
        <pc:sldMkLst>
          <pc:docMk/>
          <pc:sldMk cId="3990657947" sldId="594"/>
        </pc:sldMkLst>
      </pc:sldChg>
      <pc:sldChg chg="add del">
        <pc:chgData name="Indu Sekhar Dantu" userId="4218edbc7ffe59d5" providerId="LiveId" clId="{FD229EBB-28DD-4429-BB10-69A7C2E5AF42}" dt="2022-05-24T16:20:48.456" v="860" actId="47"/>
        <pc:sldMkLst>
          <pc:docMk/>
          <pc:sldMk cId="317982356" sldId="595"/>
        </pc:sldMkLst>
      </pc:sldChg>
      <pc:sldChg chg="add del">
        <pc:chgData name="Indu Sekhar Dantu" userId="4218edbc7ffe59d5" providerId="LiveId" clId="{FD229EBB-28DD-4429-BB10-69A7C2E5AF42}" dt="2022-05-24T16:20:48.819" v="861" actId="47"/>
        <pc:sldMkLst>
          <pc:docMk/>
          <pc:sldMk cId="2825411383" sldId="596"/>
        </pc:sldMkLst>
      </pc:sldChg>
      <pc:sldChg chg="add del">
        <pc:chgData name="Indu Sekhar Dantu" userId="4218edbc7ffe59d5" providerId="LiveId" clId="{FD229EBB-28DD-4429-BB10-69A7C2E5AF42}" dt="2022-05-24T16:20:49.499" v="862" actId="47"/>
        <pc:sldMkLst>
          <pc:docMk/>
          <pc:sldMk cId="1026069480" sldId="597"/>
        </pc:sldMkLst>
      </pc:sldChg>
      <pc:sldChg chg="add del">
        <pc:chgData name="Indu Sekhar Dantu" userId="4218edbc7ffe59d5" providerId="LiveId" clId="{FD229EBB-28DD-4429-BB10-69A7C2E5AF42}" dt="2022-05-24T16:20:49.932" v="863" actId="47"/>
        <pc:sldMkLst>
          <pc:docMk/>
          <pc:sldMk cId="2701107901" sldId="598"/>
        </pc:sldMkLst>
      </pc:sldChg>
      <pc:sldChg chg="add del">
        <pc:chgData name="Indu Sekhar Dantu" userId="4218edbc7ffe59d5" providerId="LiveId" clId="{FD229EBB-28DD-4429-BB10-69A7C2E5AF42}" dt="2022-05-24T16:20:50.324" v="864" actId="47"/>
        <pc:sldMkLst>
          <pc:docMk/>
          <pc:sldMk cId="844507469" sldId="599"/>
        </pc:sldMkLst>
      </pc:sldChg>
      <pc:sldChg chg="add del">
        <pc:chgData name="Indu Sekhar Dantu" userId="4218edbc7ffe59d5" providerId="LiveId" clId="{FD229EBB-28DD-4429-BB10-69A7C2E5AF42}" dt="2022-05-24T16:20:50.719" v="865" actId="47"/>
        <pc:sldMkLst>
          <pc:docMk/>
          <pc:sldMk cId="3529153941" sldId="600"/>
        </pc:sldMkLst>
      </pc:sldChg>
      <pc:sldChg chg="add del">
        <pc:chgData name="Indu Sekhar Dantu" userId="4218edbc7ffe59d5" providerId="LiveId" clId="{FD229EBB-28DD-4429-BB10-69A7C2E5AF42}" dt="2022-05-24T16:20:51.174" v="866" actId="47"/>
        <pc:sldMkLst>
          <pc:docMk/>
          <pc:sldMk cId="130721180" sldId="601"/>
        </pc:sldMkLst>
      </pc:sldChg>
      <pc:sldChg chg="add del">
        <pc:chgData name="Indu Sekhar Dantu" userId="4218edbc7ffe59d5" providerId="LiveId" clId="{FD229EBB-28DD-4429-BB10-69A7C2E5AF42}" dt="2022-05-24T16:20:51.680" v="867" actId="47"/>
        <pc:sldMkLst>
          <pc:docMk/>
          <pc:sldMk cId="1294512334" sldId="602"/>
        </pc:sldMkLst>
      </pc:sldChg>
      <pc:sldChg chg="add del">
        <pc:chgData name="Indu Sekhar Dantu" userId="4218edbc7ffe59d5" providerId="LiveId" clId="{FD229EBB-28DD-4429-BB10-69A7C2E5AF42}" dt="2022-05-24T16:20:52.112" v="868" actId="47"/>
        <pc:sldMkLst>
          <pc:docMk/>
          <pc:sldMk cId="1386033226" sldId="603"/>
        </pc:sldMkLst>
      </pc:sldChg>
      <pc:sldChg chg="add del">
        <pc:chgData name="Indu Sekhar Dantu" userId="4218edbc7ffe59d5" providerId="LiveId" clId="{FD229EBB-28DD-4429-BB10-69A7C2E5AF42}" dt="2022-05-24T16:20:52.588" v="869" actId="47"/>
        <pc:sldMkLst>
          <pc:docMk/>
          <pc:sldMk cId="1023654344" sldId="604"/>
        </pc:sldMkLst>
      </pc:sldChg>
      <pc:sldChg chg="add del">
        <pc:chgData name="Indu Sekhar Dantu" userId="4218edbc7ffe59d5" providerId="LiveId" clId="{FD229EBB-28DD-4429-BB10-69A7C2E5AF42}" dt="2022-05-24T16:20:52.995" v="870" actId="47"/>
        <pc:sldMkLst>
          <pc:docMk/>
          <pc:sldMk cId="834186084" sldId="605"/>
        </pc:sldMkLst>
      </pc:sldChg>
      <pc:sldChg chg="add del">
        <pc:chgData name="Indu Sekhar Dantu" userId="4218edbc7ffe59d5" providerId="LiveId" clId="{FD229EBB-28DD-4429-BB10-69A7C2E5AF42}" dt="2022-05-24T16:20:53.389" v="871" actId="47"/>
        <pc:sldMkLst>
          <pc:docMk/>
          <pc:sldMk cId="270447621" sldId="606"/>
        </pc:sldMkLst>
      </pc:sldChg>
      <pc:sldChg chg="add del">
        <pc:chgData name="Indu Sekhar Dantu" userId="4218edbc7ffe59d5" providerId="LiveId" clId="{FD229EBB-28DD-4429-BB10-69A7C2E5AF42}" dt="2022-05-24T16:20:53.900" v="872" actId="47"/>
        <pc:sldMkLst>
          <pc:docMk/>
          <pc:sldMk cId="4206308242" sldId="607"/>
        </pc:sldMkLst>
      </pc:sldChg>
      <pc:sldChg chg="add del">
        <pc:chgData name="Indu Sekhar Dantu" userId="4218edbc7ffe59d5" providerId="LiveId" clId="{FD229EBB-28DD-4429-BB10-69A7C2E5AF42}" dt="2022-05-24T16:20:54.562" v="873" actId="47"/>
        <pc:sldMkLst>
          <pc:docMk/>
          <pc:sldMk cId="1951997137" sldId="608"/>
        </pc:sldMkLst>
      </pc:sldChg>
      <pc:sldChg chg="add del">
        <pc:chgData name="Indu Sekhar Dantu" userId="4218edbc7ffe59d5" providerId="LiveId" clId="{FD229EBB-28DD-4429-BB10-69A7C2E5AF42}" dt="2022-05-24T16:20:55.320" v="874" actId="47"/>
        <pc:sldMkLst>
          <pc:docMk/>
          <pc:sldMk cId="3258596193" sldId="609"/>
        </pc:sldMkLst>
      </pc:sldChg>
      <pc:sldChg chg="add del">
        <pc:chgData name="Indu Sekhar Dantu" userId="4218edbc7ffe59d5" providerId="LiveId" clId="{FD229EBB-28DD-4429-BB10-69A7C2E5AF42}" dt="2022-05-24T16:20:56.867" v="875" actId="47"/>
        <pc:sldMkLst>
          <pc:docMk/>
          <pc:sldMk cId="4161447659" sldId="610"/>
        </pc:sldMkLst>
      </pc:sldChg>
      <pc:sldChg chg="add del">
        <pc:chgData name="Indu Sekhar Dantu" userId="4218edbc7ffe59d5" providerId="LiveId" clId="{FD229EBB-28DD-4429-BB10-69A7C2E5AF42}" dt="2022-05-24T16:20:57.532" v="876" actId="47"/>
        <pc:sldMkLst>
          <pc:docMk/>
          <pc:sldMk cId="1581246756" sldId="611"/>
        </pc:sldMkLst>
      </pc:sldChg>
      <pc:sldChg chg="add del">
        <pc:chgData name="Indu Sekhar Dantu" userId="4218edbc7ffe59d5" providerId="LiveId" clId="{FD229EBB-28DD-4429-BB10-69A7C2E5AF42}" dt="2022-05-24T16:20:58.246" v="877" actId="47"/>
        <pc:sldMkLst>
          <pc:docMk/>
          <pc:sldMk cId="2392770242" sldId="612"/>
        </pc:sldMkLst>
      </pc:sldChg>
      <pc:sldChg chg="add del">
        <pc:chgData name="Indu Sekhar Dantu" userId="4218edbc7ffe59d5" providerId="LiveId" clId="{FD229EBB-28DD-4429-BB10-69A7C2E5AF42}" dt="2022-05-24T16:20:58.886" v="878" actId="47"/>
        <pc:sldMkLst>
          <pc:docMk/>
          <pc:sldMk cId="2034154707" sldId="613"/>
        </pc:sldMkLst>
      </pc:sldChg>
      <pc:sldChg chg="add del">
        <pc:chgData name="Indu Sekhar Dantu" userId="4218edbc7ffe59d5" providerId="LiveId" clId="{FD229EBB-28DD-4429-BB10-69A7C2E5AF42}" dt="2022-05-24T16:20:59.649" v="879" actId="47"/>
        <pc:sldMkLst>
          <pc:docMk/>
          <pc:sldMk cId="3633836526" sldId="614"/>
        </pc:sldMkLst>
      </pc:sldChg>
      <pc:sldChg chg="add del">
        <pc:chgData name="Indu Sekhar Dantu" userId="4218edbc7ffe59d5" providerId="LiveId" clId="{FD229EBB-28DD-4429-BB10-69A7C2E5AF42}" dt="2022-05-24T16:21:01.423" v="880" actId="47"/>
        <pc:sldMkLst>
          <pc:docMk/>
          <pc:sldMk cId="2366391986" sldId="615"/>
        </pc:sldMkLst>
      </pc:sldChg>
      <pc:sldChg chg="add del">
        <pc:chgData name="Indu Sekhar Dantu" userId="4218edbc7ffe59d5" providerId="LiveId" clId="{FD229EBB-28DD-4429-BB10-69A7C2E5AF42}" dt="2022-05-24T16:21:02.737" v="881" actId="47"/>
        <pc:sldMkLst>
          <pc:docMk/>
          <pc:sldMk cId="318215183" sldId="616"/>
        </pc:sldMkLst>
      </pc:sldChg>
      <pc:sldChg chg="add del">
        <pc:chgData name="Indu Sekhar Dantu" userId="4218edbc7ffe59d5" providerId="LiveId" clId="{FD229EBB-28DD-4429-BB10-69A7C2E5AF42}" dt="2022-05-24T16:21:04.001" v="882" actId="47"/>
        <pc:sldMkLst>
          <pc:docMk/>
          <pc:sldMk cId="2024807477" sldId="617"/>
        </pc:sldMkLst>
      </pc:sldChg>
      <pc:sldChg chg="add del">
        <pc:chgData name="Indu Sekhar Dantu" userId="4218edbc7ffe59d5" providerId="LiveId" clId="{FD229EBB-28DD-4429-BB10-69A7C2E5AF42}" dt="2022-05-24T16:21:04.881" v="883" actId="47"/>
        <pc:sldMkLst>
          <pc:docMk/>
          <pc:sldMk cId="2384156363" sldId="618"/>
        </pc:sldMkLst>
      </pc:sldChg>
      <pc:sldChg chg="add del">
        <pc:chgData name="Indu Sekhar Dantu" userId="4218edbc7ffe59d5" providerId="LiveId" clId="{FD229EBB-28DD-4429-BB10-69A7C2E5AF42}" dt="2022-05-24T16:21:05.845" v="884" actId="47"/>
        <pc:sldMkLst>
          <pc:docMk/>
          <pc:sldMk cId="914679" sldId="619"/>
        </pc:sldMkLst>
      </pc:sldChg>
      <pc:sldChg chg="add del">
        <pc:chgData name="Indu Sekhar Dantu" userId="4218edbc7ffe59d5" providerId="LiveId" clId="{FD229EBB-28DD-4429-BB10-69A7C2E5AF42}" dt="2022-05-24T16:21:06.822" v="885" actId="47"/>
        <pc:sldMkLst>
          <pc:docMk/>
          <pc:sldMk cId="2623338707" sldId="620"/>
        </pc:sldMkLst>
      </pc:sldChg>
      <pc:sldChg chg="add del">
        <pc:chgData name="Indu Sekhar Dantu" userId="4218edbc7ffe59d5" providerId="LiveId" clId="{FD229EBB-28DD-4429-BB10-69A7C2E5AF42}" dt="2022-05-24T16:21:07.544" v="886" actId="47"/>
        <pc:sldMkLst>
          <pc:docMk/>
          <pc:sldMk cId="2279156162" sldId="621"/>
        </pc:sldMkLst>
      </pc:sldChg>
      <pc:sldChg chg="add del">
        <pc:chgData name="Indu Sekhar Dantu" userId="4218edbc7ffe59d5" providerId="LiveId" clId="{FD229EBB-28DD-4429-BB10-69A7C2E5AF42}" dt="2022-05-24T16:21:09.192" v="887" actId="47"/>
        <pc:sldMkLst>
          <pc:docMk/>
          <pc:sldMk cId="2806719343" sldId="622"/>
        </pc:sldMkLst>
      </pc:sldChg>
      <pc:sldChg chg="add del">
        <pc:chgData name="Indu Sekhar Dantu" userId="4218edbc7ffe59d5" providerId="LiveId" clId="{FD229EBB-28DD-4429-BB10-69A7C2E5AF42}" dt="2022-05-24T16:21:10.244" v="888" actId="47"/>
        <pc:sldMkLst>
          <pc:docMk/>
          <pc:sldMk cId="231019218" sldId="623"/>
        </pc:sldMkLst>
      </pc:sldChg>
      <pc:sldChg chg="add del">
        <pc:chgData name="Indu Sekhar Dantu" userId="4218edbc7ffe59d5" providerId="LiveId" clId="{FD229EBB-28DD-4429-BB10-69A7C2E5AF42}" dt="2022-05-24T16:21:10.957" v="889" actId="47"/>
        <pc:sldMkLst>
          <pc:docMk/>
          <pc:sldMk cId="3001327262" sldId="624"/>
        </pc:sldMkLst>
      </pc:sldChg>
      <pc:sldChg chg="add del">
        <pc:chgData name="Indu Sekhar Dantu" userId="4218edbc7ffe59d5" providerId="LiveId" clId="{FD229EBB-28DD-4429-BB10-69A7C2E5AF42}" dt="2022-05-24T16:21:11.772" v="890" actId="47"/>
        <pc:sldMkLst>
          <pc:docMk/>
          <pc:sldMk cId="3245563811" sldId="625"/>
        </pc:sldMkLst>
      </pc:sldChg>
      <pc:sldChg chg="add del">
        <pc:chgData name="Indu Sekhar Dantu" userId="4218edbc7ffe59d5" providerId="LiveId" clId="{FD229EBB-28DD-4429-BB10-69A7C2E5AF42}" dt="2022-05-24T16:21:12.869" v="891" actId="47"/>
        <pc:sldMkLst>
          <pc:docMk/>
          <pc:sldMk cId="3857091054" sldId="626"/>
        </pc:sldMkLst>
      </pc:sldChg>
      <pc:sldChg chg="modSp add del mod">
        <pc:chgData name="Indu Sekhar Dantu" userId="4218edbc7ffe59d5" providerId="LiveId" clId="{FD229EBB-28DD-4429-BB10-69A7C2E5AF42}" dt="2022-05-25T00:07:36.295" v="1264" actId="47"/>
        <pc:sldMkLst>
          <pc:docMk/>
          <pc:sldMk cId="3329811369" sldId="627"/>
        </pc:sldMkLst>
        <pc:spChg chg="mod">
          <ac:chgData name="Indu Sekhar Dantu" userId="4218edbc7ffe59d5" providerId="LiveId" clId="{FD229EBB-28DD-4429-BB10-69A7C2E5AF42}" dt="2022-05-24T13:13:32.717" v="788"/>
          <ac:spMkLst>
            <pc:docMk/>
            <pc:sldMk cId="3329811369" sldId="627"/>
            <ac:spMk id="4" creationId="{9F937A8C-31E1-4998-A5A1-CC933FF83C4E}"/>
          </ac:spMkLst>
        </pc:spChg>
        <pc:spChg chg="mod">
          <ac:chgData name="Indu Sekhar Dantu" userId="4218edbc7ffe59d5" providerId="LiveId" clId="{FD229EBB-28DD-4429-BB10-69A7C2E5AF42}" dt="2022-05-24T13:11:04.509" v="718" actId="113"/>
          <ac:spMkLst>
            <pc:docMk/>
            <pc:sldMk cId="3329811369" sldId="627"/>
            <ac:spMk id="6" creationId="{1E67C5CA-1DA6-4C08-AA27-328FF86A088F}"/>
          </ac:spMkLst>
        </pc:spChg>
      </pc:sldChg>
      <pc:sldChg chg="addSp modSp add mod">
        <pc:chgData name="Indu Sekhar Dantu" userId="4218edbc7ffe59d5" providerId="LiveId" clId="{FD229EBB-28DD-4429-BB10-69A7C2E5AF42}" dt="2022-05-27T06:43:34.278" v="11222" actId="1037"/>
        <pc:sldMkLst>
          <pc:docMk/>
          <pc:sldMk cId="1716235987" sldId="628"/>
        </pc:sldMkLst>
        <pc:spChg chg="mod">
          <ac:chgData name="Indu Sekhar Dantu" userId="4218edbc7ffe59d5" providerId="LiveId" clId="{FD229EBB-28DD-4429-BB10-69A7C2E5AF42}" dt="2022-05-24T16:18:27.748" v="797"/>
          <ac:spMkLst>
            <pc:docMk/>
            <pc:sldMk cId="1716235987" sldId="628"/>
            <ac:spMk id="4" creationId="{9F937A8C-31E1-4998-A5A1-CC933FF83C4E}"/>
          </ac:spMkLst>
        </pc:spChg>
        <pc:spChg chg="mod">
          <ac:chgData name="Indu Sekhar Dantu" userId="4218edbc7ffe59d5" providerId="LiveId" clId="{FD229EBB-28DD-4429-BB10-69A7C2E5AF42}" dt="2022-05-27T06:43:27.753" v="11216" actId="1035"/>
          <ac:spMkLst>
            <pc:docMk/>
            <pc:sldMk cId="1716235987" sldId="628"/>
            <ac:spMk id="6" creationId="{1E67C5CA-1DA6-4C08-AA27-328FF86A088F}"/>
          </ac:spMkLst>
        </pc:spChg>
        <pc:picChg chg="add mod">
          <ac:chgData name="Indu Sekhar Dantu" userId="4218edbc7ffe59d5" providerId="LiveId" clId="{FD229EBB-28DD-4429-BB10-69A7C2E5AF42}" dt="2022-05-27T06:43:34.278" v="11222" actId="1037"/>
          <ac:picMkLst>
            <pc:docMk/>
            <pc:sldMk cId="1716235987" sldId="628"/>
            <ac:picMk id="2050" creationId="{35C9BB9A-165A-F88C-5572-37CD60ABCAAE}"/>
          </ac:picMkLst>
        </pc:picChg>
      </pc:sldChg>
      <pc:sldChg chg="addSp modSp add mod">
        <pc:chgData name="Indu Sekhar Dantu" userId="4218edbc7ffe59d5" providerId="LiveId" clId="{FD229EBB-28DD-4429-BB10-69A7C2E5AF42}" dt="2022-05-27T07:14:00.281" v="12093" actId="1036"/>
        <pc:sldMkLst>
          <pc:docMk/>
          <pc:sldMk cId="3326210252" sldId="629"/>
        </pc:sldMkLst>
        <pc:spChg chg="mod">
          <ac:chgData name="Indu Sekhar Dantu" userId="4218edbc7ffe59d5" providerId="LiveId" clId="{FD229EBB-28DD-4429-BB10-69A7C2E5AF42}" dt="2022-05-24T16:19:07.509" v="804"/>
          <ac:spMkLst>
            <pc:docMk/>
            <pc:sldMk cId="3326210252" sldId="629"/>
            <ac:spMk id="4" creationId="{9F937A8C-31E1-4998-A5A1-CC933FF83C4E}"/>
          </ac:spMkLst>
        </pc:spChg>
        <pc:spChg chg="mod">
          <ac:chgData name="Indu Sekhar Dantu" userId="4218edbc7ffe59d5" providerId="LiveId" clId="{FD229EBB-28DD-4429-BB10-69A7C2E5AF42}" dt="2022-05-27T07:14:00.281" v="12093" actId="1036"/>
          <ac:spMkLst>
            <pc:docMk/>
            <pc:sldMk cId="3326210252" sldId="629"/>
            <ac:spMk id="6" creationId="{1E67C5CA-1DA6-4C08-AA27-328FF86A088F}"/>
          </ac:spMkLst>
        </pc:spChg>
        <pc:picChg chg="add mod">
          <ac:chgData name="Indu Sekhar Dantu" userId="4218edbc7ffe59d5" providerId="LiveId" clId="{FD229EBB-28DD-4429-BB10-69A7C2E5AF42}" dt="2022-05-27T02:26:25.650" v="6225" actId="1037"/>
          <ac:picMkLst>
            <pc:docMk/>
            <pc:sldMk cId="3326210252" sldId="629"/>
            <ac:picMk id="4098" creationId="{C4289782-6DB8-4DCB-5DEF-2442B9A250C5}"/>
          </ac:picMkLst>
        </pc:picChg>
      </pc:sldChg>
      <pc:sldChg chg="addSp modSp add mod">
        <pc:chgData name="Indu Sekhar Dantu" userId="4218edbc7ffe59d5" providerId="LiveId" clId="{FD229EBB-28DD-4429-BB10-69A7C2E5AF42}" dt="2022-05-27T02:29:05.084" v="6261" actId="1037"/>
        <pc:sldMkLst>
          <pc:docMk/>
          <pc:sldMk cId="2381001740" sldId="630"/>
        </pc:sldMkLst>
        <pc:spChg chg="mod">
          <ac:chgData name="Indu Sekhar Dantu" userId="4218edbc7ffe59d5" providerId="LiveId" clId="{FD229EBB-28DD-4429-BB10-69A7C2E5AF42}" dt="2022-05-24T16:19:37.277" v="811"/>
          <ac:spMkLst>
            <pc:docMk/>
            <pc:sldMk cId="2381001740" sldId="630"/>
            <ac:spMk id="4" creationId="{9F937A8C-31E1-4998-A5A1-CC933FF83C4E}"/>
          </ac:spMkLst>
        </pc:spChg>
        <pc:spChg chg="mod">
          <ac:chgData name="Indu Sekhar Dantu" userId="4218edbc7ffe59d5" providerId="LiveId" clId="{FD229EBB-28DD-4429-BB10-69A7C2E5AF42}" dt="2022-05-27T02:18:24.511" v="6022" actId="255"/>
          <ac:spMkLst>
            <pc:docMk/>
            <pc:sldMk cId="2381001740" sldId="630"/>
            <ac:spMk id="6" creationId="{1E67C5CA-1DA6-4C08-AA27-328FF86A088F}"/>
          </ac:spMkLst>
        </pc:spChg>
        <pc:picChg chg="add mod">
          <ac:chgData name="Indu Sekhar Dantu" userId="4218edbc7ffe59d5" providerId="LiveId" clId="{FD229EBB-28DD-4429-BB10-69A7C2E5AF42}" dt="2022-05-27T02:29:05.084" v="6261" actId="1037"/>
          <ac:picMkLst>
            <pc:docMk/>
            <pc:sldMk cId="2381001740" sldId="630"/>
            <ac:picMk id="5122" creationId="{A95DDEB3-4397-7021-30C0-AF6AC386D624}"/>
          </ac:picMkLst>
        </pc:picChg>
      </pc:sldChg>
      <pc:sldChg chg="modSp add mod">
        <pc:chgData name="Indu Sekhar Dantu" userId="4218edbc7ffe59d5" providerId="LiveId" clId="{FD229EBB-28DD-4429-BB10-69A7C2E5AF42}" dt="2022-05-27T03:42:32.808" v="6980" actId="1037"/>
        <pc:sldMkLst>
          <pc:docMk/>
          <pc:sldMk cId="2796200790" sldId="631"/>
        </pc:sldMkLst>
        <pc:spChg chg="mod">
          <ac:chgData name="Indu Sekhar Dantu" userId="4218edbc7ffe59d5" providerId="LiveId" clId="{FD229EBB-28DD-4429-BB10-69A7C2E5AF42}" dt="2022-05-27T03:42:32.808" v="6980" actId="1037"/>
          <ac:spMkLst>
            <pc:docMk/>
            <pc:sldMk cId="2796200790" sldId="631"/>
            <ac:spMk id="4" creationId="{9F937A8C-31E1-4998-A5A1-CC933FF83C4E}"/>
          </ac:spMkLst>
        </pc:spChg>
        <pc:spChg chg="mod">
          <ac:chgData name="Indu Sekhar Dantu" userId="4218edbc7ffe59d5" providerId="LiveId" clId="{FD229EBB-28DD-4429-BB10-69A7C2E5AF42}" dt="2022-05-27T03:42:19.608" v="6946" actId="20577"/>
          <ac:spMkLst>
            <pc:docMk/>
            <pc:sldMk cId="2796200790" sldId="631"/>
            <ac:spMk id="6" creationId="{1E67C5CA-1DA6-4C08-AA27-328FF86A088F}"/>
          </ac:spMkLst>
        </pc:spChg>
        <pc:picChg chg="mod">
          <ac:chgData name="Indu Sekhar Dantu" userId="4218edbc7ffe59d5" providerId="LiveId" clId="{FD229EBB-28DD-4429-BB10-69A7C2E5AF42}" dt="2022-05-27T03:42:24.424" v="6963" actId="1036"/>
          <ac:picMkLst>
            <pc:docMk/>
            <pc:sldMk cId="2796200790" sldId="631"/>
            <ac:picMk id="6146" creationId="{47CDADA4-BFF0-AB3E-F81B-BCAF8786831C}"/>
          </ac:picMkLst>
        </pc:picChg>
      </pc:sldChg>
      <pc:sldChg chg="addSp modSp add del mod">
        <pc:chgData name="Indu Sekhar Dantu" userId="4218edbc7ffe59d5" providerId="LiveId" clId="{FD229EBB-28DD-4429-BB10-69A7C2E5AF42}" dt="2022-05-27T03:41:12.758" v="6944" actId="2696"/>
        <pc:sldMkLst>
          <pc:docMk/>
          <pc:sldMk cId="3241763824" sldId="631"/>
        </pc:sldMkLst>
        <pc:spChg chg="mod">
          <ac:chgData name="Indu Sekhar Dantu" userId="4218edbc7ffe59d5" providerId="LiveId" clId="{FD229EBB-28DD-4429-BB10-69A7C2E5AF42}" dt="2022-05-24T16:20:12.673" v="818"/>
          <ac:spMkLst>
            <pc:docMk/>
            <pc:sldMk cId="3241763824" sldId="631"/>
            <ac:spMk id="4" creationId="{9F937A8C-31E1-4998-A5A1-CC933FF83C4E}"/>
          </ac:spMkLst>
        </pc:spChg>
        <pc:spChg chg="mod">
          <ac:chgData name="Indu Sekhar Dantu" userId="4218edbc7ffe59d5" providerId="LiveId" clId="{FD229EBB-28DD-4429-BB10-69A7C2E5AF42}" dt="2022-05-27T02:18:35.244" v="6023" actId="255"/>
          <ac:spMkLst>
            <pc:docMk/>
            <pc:sldMk cId="3241763824" sldId="631"/>
            <ac:spMk id="6" creationId="{1E67C5CA-1DA6-4C08-AA27-328FF86A088F}"/>
          </ac:spMkLst>
        </pc:spChg>
        <pc:picChg chg="add mod">
          <ac:chgData name="Indu Sekhar Dantu" userId="4218edbc7ffe59d5" providerId="LiveId" clId="{FD229EBB-28DD-4429-BB10-69A7C2E5AF42}" dt="2022-05-27T02:31:51.442" v="6302" actId="1037"/>
          <ac:picMkLst>
            <pc:docMk/>
            <pc:sldMk cId="3241763824" sldId="631"/>
            <ac:picMk id="6146" creationId="{47CDADA4-BFF0-AB3E-F81B-BCAF8786831C}"/>
          </ac:picMkLst>
        </pc:picChg>
      </pc:sldChg>
      <pc:sldChg chg="add del">
        <pc:chgData name="Indu Sekhar Dantu" userId="4218edbc7ffe59d5" providerId="LiveId" clId="{FD229EBB-28DD-4429-BB10-69A7C2E5AF42}" dt="2022-05-24T13:10:48.688" v="710" actId="47"/>
        <pc:sldMkLst>
          <pc:docMk/>
          <pc:sldMk cId="2355207858" sldId="632"/>
        </pc:sldMkLst>
      </pc:sldChg>
      <pc:sldChg chg="modSp add del mod">
        <pc:chgData name="Indu Sekhar Dantu" userId="4218edbc7ffe59d5" providerId="LiveId" clId="{FD229EBB-28DD-4429-BB10-69A7C2E5AF42}" dt="2022-05-25T00:12:14.733" v="1346" actId="47"/>
        <pc:sldMkLst>
          <pc:docMk/>
          <pc:sldMk cId="2700455697" sldId="632"/>
        </pc:sldMkLst>
        <pc:spChg chg="mod">
          <ac:chgData name="Indu Sekhar Dantu" userId="4218edbc7ffe59d5" providerId="LiveId" clId="{FD229EBB-28DD-4429-BB10-69A7C2E5AF42}" dt="2022-05-24T13:13:36.214" v="789"/>
          <ac:spMkLst>
            <pc:docMk/>
            <pc:sldMk cId="2700455697" sldId="632"/>
            <ac:spMk id="4" creationId="{9F937A8C-31E1-4998-A5A1-CC933FF83C4E}"/>
          </ac:spMkLst>
        </pc:spChg>
      </pc:sldChg>
      <pc:sldChg chg="modSp add del mod">
        <pc:chgData name="Indu Sekhar Dantu" userId="4218edbc7ffe59d5" providerId="LiveId" clId="{FD229EBB-28DD-4429-BB10-69A7C2E5AF42}" dt="2022-05-25T00:12:16.182" v="1347" actId="47"/>
        <pc:sldMkLst>
          <pc:docMk/>
          <pc:sldMk cId="1080693225" sldId="633"/>
        </pc:sldMkLst>
        <pc:spChg chg="mod">
          <ac:chgData name="Indu Sekhar Dantu" userId="4218edbc7ffe59d5" providerId="LiveId" clId="{FD229EBB-28DD-4429-BB10-69A7C2E5AF42}" dt="2022-05-24T13:13:42.913" v="790"/>
          <ac:spMkLst>
            <pc:docMk/>
            <pc:sldMk cId="1080693225" sldId="633"/>
            <ac:spMk id="4" creationId="{9F937A8C-31E1-4998-A5A1-CC933FF83C4E}"/>
          </ac:spMkLst>
        </pc:spChg>
      </pc:sldChg>
      <pc:sldChg chg="modSp add del mod">
        <pc:chgData name="Indu Sekhar Dantu" userId="4218edbc7ffe59d5" providerId="LiveId" clId="{FD229EBB-28DD-4429-BB10-69A7C2E5AF42}" dt="2022-05-25T00:12:16.719" v="1348" actId="47"/>
        <pc:sldMkLst>
          <pc:docMk/>
          <pc:sldMk cId="282569059" sldId="634"/>
        </pc:sldMkLst>
        <pc:spChg chg="mod">
          <ac:chgData name="Indu Sekhar Dantu" userId="4218edbc7ffe59d5" providerId="LiveId" clId="{FD229EBB-28DD-4429-BB10-69A7C2E5AF42}" dt="2022-05-24T13:13:46.634" v="791"/>
          <ac:spMkLst>
            <pc:docMk/>
            <pc:sldMk cId="282569059" sldId="634"/>
            <ac:spMk id="4" creationId="{9F937A8C-31E1-4998-A5A1-CC933FF83C4E}"/>
          </ac:spMkLst>
        </pc:spChg>
      </pc:sldChg>
      <pc:sldChg chg="modSp add del mod">
        <pc:chgData name="Indu Sekhar Dantu" userId="4218edbc7ffe59d5" providerId="LiveId" clId="{FD229EBB-28DD-4429-BB10-69A7C2E5AF42}" dt="2022-05-25T00:12:17.776" v="1349" actId="47"/>
        <pc:sldMkLst>
          <pc:docMk/>
          <pc:sldMk cId="660815972" sldId="635"/>
        </pc:sldMkLst>
        <pc:spChg chg="mod">
          <ac:chgData name="Indu Sekhar Dantu" userId="4218edbc7ffe59d5" providerId="LiveId" clId="{FD229EBB-28DD-4429-BB10-69A7C2E5AF42}" dt="2022-05-24T16:18:06.484" v="793"/>
          <ac:spMkLst>
            <pc:docMk/>
            <pc:sldMk cId="660815972" sldId="635"/>
            <ac:spMk id="4" creationId="{9F937A8C-31E1-4998-A5A1-CC933FF83C4E}"/>
          </ac:spMkLst>
        </pc:spChg>
      </pc:sldChg>
      <pc:sldChg chg="modSp add del mod">
        <pc:chgData name="Indu Sekhar Dantu" userId="4218edbc7ffe59d5" providerId="LiveId" clId="{FD229EBB-28DD-4429-BB10-69A7C2E5AF42}" dt="2022-05-25T00:12:18.593" v="1350" actId="47"/>
        <pc:sldMkLst>
          <pc:docMk/>
          <pc:sldMk cId="1337369902" sldId="636"/>
        </pc:sldMkLst>
        <pc:spChg chg="mod">
          <ac:chgData name="Indu Sekhar Dantu" userId="4218edbc7ffe59d5" providerId="LiveId" clId="{FD229EBB-28DD-4429-BB10-69A7C2E5AF42}" dt="2022-05-24T16:18:13.325" v="794"/>
          <ac:spMkLst>
            <pc:docMk/>
            <pc:sldMk cId="1337369902" sldId="636"/>
            <ac:spMk id="4" creationId="{9F937A8C-31E1-4998-A5A1-CC933FF83C4E}"/>
          </ac:spMkLst>
        </pc:spChg>
      </pc:sldChg>
      <pc:sldChg chg="modSp add del mod">
        <pc:chgData name="Indu Sekhar Dantu" userId="4218edbc7ffe59d5" providerId="LiveId" clId="{FD229EBB-28DD-4429-BB10-69A7C2E5AF42}" dt="2022-05-25T00:12:19.595" v="1351" actId="47"/>
        <pc:sldMkLst>
          <pc:docMk/>
          <pc:sldMk cId="3183090859" sldId="637"/>
        </pc:sldMkLst>
        <pc:spChg chg="mod">
          <ac:chgData name="Indu Sekhar Dantu" userId="4218edbc7ffe59d5" providerId="LiveId" clId="{FD229EBB-28DD-4429-BB10-69A7C2E5AF42}" dt="2022-05-24T16:18:21.348" v="796" actId="6549"/>
          <ac:spMkLst>
            <pc:docMk/>
            <pc:sldMk cId="3183090859" sldId="637"/>
            <ac:spMk id="4" creationId="{9F937A8C-31E1-4998-A5A1-CC933FF83C4E}"/>
          </ac:spMkLst>
        </pc:spChg>
      </pc:sldChg>
      <pc:sldChg chg="modSp add mod">
        <pc:chgData name="Indu Sekhar Dantu" userId="4218edbc7ffe59d5" providerId="LiveId" clId="{FD229EBB-28DD-4429-BB10-69A7C2E5AF42}" dt="2022-05-27T06:44:24.903" v="11276" actId="20577"/>
        <pc:sldMkLst>
          <pc:docMk/>
          <pc:sldMk cId="3011072629" sldId="638"/>
        </pc:sldMkLst>
        <pc:spChg chg="mod">
          <ac:chgData name="Indu Sekhar Dantu" userId="4218edbc7ffe59d5" providerId="LiveId" clId="{FD229EBB-28DD-4429-BB10-69A7C2E5AF42}" dt="2022-05-24T16:18:33.702" v="798"/>
          <ac:spMkLst>
            <pc:docMk/>
            <pc:sldMk cId="3011072629" sldId="638"/>
            <ac:spMk id="4" creationId="{9F937A8C-31E1-4998-A5A1-CC933FF83C4E}"/>
          </ac:spMkLst>
        </pc:spChg>
        <pc:spChg chg="mod">
          <ac:chgData name="Indu Sekhar Dantu" userId="4218edbc7ffe59d5" providerId="LiveId" clId="{FD229EBB-28DD-4429-BB10-69A7C2E5AF42}" dt="2022-05-27T06:44:24.903" v="11276" actId="20577"/>
          <ac:spMkLst>
            <pc:docMk/>
            <pc:sldMk cId="3011072629" sldId="638"/>
            <ac:spMk id="6" creationId="{1E67C5CA-1DA6-4C08-AA27-328FF86A088F}"/>
          </ac:spMkLst>
        </pc:spChg>
      </pc:sldChg>
      <pc:sldChg chg="modSp add mod">
        <pc:chgData name="Indu Sekhar Dantu" userId="4218edbc7ffe59d5" providerId="LiveId" clId="{FD229EBB-28DD-4429-BB10-69A7C2E5AF42}" dt="2022-05-27T06:45:21.739" v="11294" actId="20577"/>
        <pc:sldMkLst>
          <pc:docMk/>
          <pc:sldMk cId="218016136" sldId="639"/>
        </pc:sldMkLst>
        <pc:spChg chg="mod">
          <ac:chgData name="Indu Sekhar Dantu" userId="4218edbc7ffe59d5" providerId="LiveId" clId="{FD229EBB-28DD-4429-BB10-69A7C2E5AF42}" dt="2022-05-24T16:18:44.949" v="799"/>
          <ac:spMkLst>
            <pc:docMk/>
            <pc:sldMk cId="218016136" sldId="639"/>
            <ac:spMk id="4" creationId="{9F937A8C-31E1-4998-A5A1-CC933FF83C4E}"/>
          </ac:spMkLst>
        </pc:spChg>
        <pc:spChg chg="mod">
          <ac:chgData name="Indu Sekhar Dantu" userId="4218edbc7ffe59d5" providerId="LiveId" clId="{FD229EBB-28DD-4429-BB10-69A7C2E5AF42}" dt="2022-05-27T06:45:21.739" v="11294" actId="20577"/>
          <ac:spMkLst>
            <pc:docMk/>
            <pc:sldMk cId="218016136" sldId="639"/>
            <ac:spMk id="6" creationId="{1E67C5CA-1DA6-4C08-AA27-328FF86A088F}"/>
          </ac:spMkLst>
        </pc:spChg>
      </pc:sldChg>
      <pc:sldChg chg="modSp add mod">
        <pc:chgData name="Indu Sekhar Dantu" userId="4218edbc7ffe59d5" providerId="LiveId" clId="{FD229EBB-28DD-4429-BB10-69A7C2E5AF42}" dt="2022-05-27T01:26:18.053" v="5785" actId="6549"/>
        <pc:sldMkLst>
          <pc:docMk/>
          <pc:sldMk cId="2666035059" sldId="640"/>
        </pc:sldMkLst>
        <pc:spChg chg="mod">
          <ac:chgData name="Indu Sekhar Dantu" userId="4218edbc7ffe59d5" providerId="LiveId" clId="{FD229EBB-28DD-4429-BB10-69A7C2E5AF42}" dt="2022-05-24T16:18:49.827" v="800"/>
          <ac:spMkLst>
            <pc:docMk/>
            <pc:sldMk cId="2666035059" sldId="640"/>
            <ac:spMk id="4" creationId="{9F937A8C-31E1-4998-A5A1-CC933FF83C4E}"/>
          </ac:spMkLst>
        </pc:spChg>
        <pc:spChg chg="mod">
          <ac:chgData name="Indu Sekhar Dantu" userId="4218edbc7ffe59d5" providerId="LiveId" clId="{FD229EBB-28DD-4429-BB10-69A7C2E5AF42}" dt="2022-05-27T01:26:18.053" v="5785" actId="6549"/>
          <ac:spMkLst>
            <pc:docMk/>
            <pc:sldMk cId="2666035059" sldId="640"/>
            <ac:spMk id="6" creationId="{1E67C5CA-1DA6-4C08-AA27-328FF86A088F}"/>
          </ac:spMkLst>
        </pc:spChg>
      </pc:sldChg>
      <pc:sldChg chg="modSp add mod">
        <pc:chgData name="Indu Sekhar Dantu" userId="4218edbc7ffe59d5" providerId="LiveId" clId="{FD229EBB-28DD-4429-BB10-69A7C2E5AF42}" dt="2022-05-27T06:58:47.722" v="11298" actId="113"/>
        <pc:sldMkLst>
          <pc:docMk/>
          <pc:sldMk cId="3002949051" sldId="641"/>
        </pc:sldMkLst>
        <pc:spChg chg="mod">
          <ac:chgData name="Indu Sekhar Dantu" userId="4218edbc7ffe59d5" providerId="LiveId" clId="{FD229EBB-28DD-4429-BB10-69A7C2E5AF42}" dt="2022-05-24T16:18:54.322" v="801"/>
          <ac:spMkLst>
            <pc:docMk/>
            <pc:sldMk cId="3002949051" sldId="641"/>
            <ac:spMk id="4" creationId="{9F937A8C-31E1-4998-A5A1-CC933FF83C4E}"/>
          </ac:spMkLst>
        </pc:spChg>
        <pc:spChg chg="mod">
          <ac:chgData name="Indu Sekhar Dantu" userId="4218edbc7ffe59d5" providerId="LiveId" clId="{FD229EBB-28DD-4429-BB10-69A7C2E5AF42}" dt="2022-05-27T06:58:47.722" v="11298" actId="113"/>
          <ac:spMkLst>
            <pc:docMk/>
            <pc:sldMk cId="3002949051" sldId="641"/>
            <ac:spMk id="6" creationId="{1E67C5CA-1DA6-4C08-AA27-328FF86A088F}"/>
          </ac:spMkLst>
        </pc:spChg>
      </pc:sldChg>
      <pc:sldChg chg="modSp add mod">
        <pc:chgData name="Indu Sekhar Dantu" userId="4218edbc7ffe59d5" providerId="LiveId" clId="{FD229EBB-28DD-4429-BB10-69A7C2E5AF42}" dt="2022-05-27T06:59:15.291" v="11303" actId="6549"/>
        <pc:sldMkLst>
          <pc:docMk/>
          <pc:sldMk cId="1202120625" sldId="642"/>
        </pc:sldMkLst>
        <pc:spChg chg="mod">
          <ac:chgData name="Indu Sekhar Dantu" userId="4218edbc7ffe59d5" providerId="LiveId" clId="{FD229EBB-28DD-4429-BB10-69A7C2E5AF42}" dt="2022-05-24T16:18:58.546" v="802"/>
          <ac:spMkLst>
            <pc:docMk/>
            <pc:sldMk cId="1202120625" sldId="642"/>
            <ac:spMk id="4" creationId="{9F937A8C-31E1-4998-A5A1-CC933FF83C4E}"/>
          </ac:spMkLst>
        </pc:spChg>
        <pc:spChg chg="mod">
          <ac:chgData name="Indu Sekhar Dantu" userId="4218edbc7ffe59d5" providerId="LiveId" clId="{FD229EBB-28DD-4429-BB10-69A7C2E5AF42}" dt="2022-05-27T06:59:15.291" v="11303" actId="6549"/>
          <ac:spMkLst>
            <pc:docMk/>
            <pc:sldMk cId="1202120625" sldId="642"/>
            <ac:spMk id="6" creationId="{1E67C5CA-1DA6-4C08-AA27-328FF86A088F}"/>
          </ac:spMkLst>
        </pc:spChg>
      </pc:sldChg>
      <pc:sldChg chg="modSp add mod">
        <pc:chgData name="Indu Sekhar Dantu" userId="4218edbc7ffe59d5" providerId="LiveId" clId="{FD229EBB-28DD-4429-BB10-69A7C2E5AF42}" dt="2022-05-27T07:07:11.859" v="11748" actId="20577"/>
        <pc:sldMkLst>
          <pc:docMk/>
          <pc:sldMk cId="2943881398" sldId="643"/>
        </pc:sldMkLst>
        <pc:spChg chg="mod">
          <ac:chgData name="Indu Sekhar Dantu" userId="4218edbc7ffe59d5" providerId="LiveId" clId="{FD229EBB-28DD-4429-BB10-69A7C2E5AF42}" dt="2022-05-24T16:19:02.627" v="803"/>
          <ac:spMkLst>
            <pc:docMk/>
            <pc:sldMk cId="2943881398" sldId="643"/>
            <ac:spMk id="4" creationId="{9F937A8C-31E1-4998-A5A1-CC933FF83C4E}"/>
          </ac:spMkLst>
        </pc:spChg>
        <pc:spChg chg="mod">
          <ac:chgData name="Indu Sekhar Dantu" userId="4218edbc7ffe59d5" providerId="LiveId" clId="{FD229EBB-28DD-4429-BB10-69A7C2E5AF42}" dt="2022-05-27T07:07:11.859" v="11748" actId="20577"/>
          <ac:spMkLst>
            <pc:docMk/>
            <pc:sldMk cId="2943881398" sldId="643"/>
            <ac:spMk id="6" creationId="{1E67C5CA-1DA6-4C08-AA27-328FF86A088F}"/>
          </ac:spMkLst>
        </pc:spChg>
      </pc:sldChg>
      <pc:sldChg chg="modSp add mod">
        <pc:chgData name="Indu Sekhar Dantu" userId="4218edbc7ffe59d5" providerId="LiveId" clId="{FD229EBB-28DD-4429-BB10-69A7C2E5AF42}" dt="2022-05-27T00:58:23.295" v="5216" actId="6549"/>
        <pc:sldMkLst>
          <pc:docMk/>
          <pc:sldMk cId="879443967" sldId="644"/>
        </pc:sldMkLst>
        <pc:spChg chg="mod">
          <ac:chgData name="Indu Sekhar Dantu" userId="4218edbc7ffe59d5" providerId="LiveId" clId="{FD229EBB-28DD-4429-BB10-69A7C2E5AF42}" dt="2022-05-24T16:19:11.797" v="805"/>
          <ac:spMkLst>
            <pc:docMk/>
            <pc:sldMk cId="879443967" sldId="644"/>
            <ac:spMk id="4" creationId="{9F937A8C-31E1-4998-A5A1-CC933FF83C4E}"/>
          </ac:spMkLst>
        </pc:spChg>
        <pc:spChg chg="mod">
          <ac:chgData name="Indu Sekhar Dantu" userId="4218edbc7ffe59d5" providerId="LiveId" clId="{FD229EBB-28DD-4429-BB10-69A7C2E5AF42}" dt="2022-05-27T00:58:23.295" v="5216" actId="6549"/>
          <ac:spMkLst>
            <pc:docMk/>
            <pc:sldMk cId="879443967" sldId="644"/>
            <ac:spMk id="6" creationId="{1E67C5CA-1DA6-4C08-AA27-328FF86A088F}"/>
          </ac:spMkLst>
        </pc:spChg>
      </pc:sldChg>
      <pc:sldChg chg="modSp add mod">
        <pc:chgData name="Indu Sekhar Dantu" userId="4218edbc7ffe59d5" providerId="LiveId" clId="{FD229EBB-28DD-4429-BB10-69A7C2E5AF42}" dt="2022-05-27T01:00:00.044" v="5238" actId="20577"/>
        <pc:sldMkLst>
          <pc:docMk/>
          <pc:sldMk cId="2527804397" sldId="645"/>
        </pc:sldMkLst>
        <pc:spChg chg="mod">
          <ac:chgData name="Indu Sekhar Dantu" userId="4218edbc7ffe59d5" providerId="LiveId" clId="{FD229EBB-28DD-4429-BB10-69A7C2E5AF42}" dt="2022-05-24T16:19:15.892" v="806"/>
          <ac:spMkLst>
            <pc:docMk/>
            <pc:sldMk cId="2527804397" sldId="645"/>
            <ac:spMk id="4" creationId="{9F937A8C-31E1-4998-A5A1-CC933FF83C4E}"/>
          </ac:spMkLst>
        </pc:spChg>
        <pc:spChg chg="mod">
          <ac:chgData name="Indu Sekhar Dantu" userId="4218edbc7ffe59d5" providerId="LiveId" clId="{FD229EBB-28DD-4429-BB10-69A7C2E5AF42}" dt="2022-05-27T01:00:00.044" v="5238" actId="20577"/>
          <ac:spMkLst>
            <pc:docMk/>
            <pc:sldMk cId="2527804397" sldId="645"/>
            <ac:spMk id="6" creationId="{1E67C5CA-1DA6-4C08-AA27-328FF86A088F}"/>
          </ac:spMkLst>
        </pc:spChg>
      </pc:sldChg>
      <pc:sldChg chg="modSp add mod">
        <pc:chgData name="Indu Sekhar Dantu" userId="4218edbc7ffe59d5" providerId="LiveId" clId="{FD229EBB-28DD-4429-BB10-69A7C2E5AF42}" dt="2022-05-27T01:10:22.796" v="5566" actId="6549"/>
        <pc:sldMkLst>
          <pc:docMk/>
          <pc:sldMk cId="3315552172" sldId="646"/>
        </pc:sldMkLst>
        <pc:spChg chg="mod">
          <ac:chgData name="Indu Sekhar Dantu" userId="4218edbc7ffe59d5" providerId="LiveId" clId="{FD229EBB-28DD-4429-BB10-69A7C2E5AF42}" dt="2022-05-24T16:19:20.607" v="807"/>
          <ac:spMkLst>
            <pc:docMk/>
            <pc:sldMk cId="3315552172" sldId="646"/>
            <ac:spMk id="4" creationId="{9F937A8C-31E1-4998-A5A1-CC933FF83C4E}"/>
          </ac:spMkLst>
        </pc:spChg>
        <pc:spChg chg="mod">
          <ac:chgData name="Indu Sekhar Dantu" userId="4218edbc7ffe59d5" providerId="LiveId" clId="{FD229EBB-28DD-4429-BB10-69A7C2E5AF42}" dt="2022-05-27T01:10:22.796" v="5566" actId="6549"/>
          <ac:spMkLst>
            <pc:docMk/>
            <pc:sldMk cId="3315552172" sldId="646"/>
            <ac:spMk id="6" creationId="{1E67C5CA-1DA6-4C08-AA27-328FF86A088F}"/>
          </ac:spMkLst>
        </pc:spChg>
      </pc:sldChg>
      <pc:sldChg chg="modSp add mod">
        <pc:chgData name="Indu Sekhar Dantu" userId="4218edbc7ffe59d5" providerId="LiveId" clId="{FD229EBB-28DD-4429-BB10-69A7C2E5AF42}" dt="2022-05-27T01:03:49.445" v="5442" actId="20577"/>
        <pc:sldMkLst>
          <pc:docMk/>
          <pc:sldMk cId="261616811" sldId="647"/>
        </pc:sldMkLst>
        <pc:spChg chg="mod">
          <ac:chgData name="Indu Sekhar Dantu" userId="4218edbc7ffe59d5" providerId="LiveId" clId="{FD229EBB-28DD-4429-BB10-69A7C2E5AF42}" dt="2022-05-24T16:19:24.751" v="808"/>
          <ac:spMkLst>
            <pc:docMk/>
            <pc:sldMk cId="261616811" sldId="647"/>
            <ac:spMk id="4" creationId="{9F937A8C-31E1-4998-A5A1-CC933FF83C4E}"/>
          </ac:spMkLst>
        </pc:spChg>
        <pc:spChg chg="mod">
          <ac:chgData name="Indu Sekhar Dantu" userId="4218edbc7ffe59d5" providerId="LiveId" clId="{FD229EBB-28DD-4429-BB10-69A7C2E5AF42}" dt="2022-05-27T01:03:49.445" v="5442" actId="20577"/>
          <ac:spMkLst>
            <pc:docMk/>
            <pc:sldMk cId="261616811" sldId="647"/>
            <ac:spMk id="6" creationId="{1E67C5CA-1DA6-4C08-AA27-328FF86A088F}"/>
          </ac:spMkLst>
        </pc:spChg>
      </pc:sldChg>
      <pc:sldChg chg="modSp add mod">
        <pc:chgData name="Indu Sekhar Dantu" userId="4218edbc7ffe59d5" providerId="LiveId" clId="{FD229EBB-28DD-4429-BB10-69A7C2E5AF42}" dt="2022-05-27T00:53:47.075" v="5192" actId="20577"/>
        <pc:sldMkLst>
          <pc:docMk/>
          <pc:sldMk cId="1325338257" sldId="648"/>
        </pc:sldMkLst>
        <pc:spChg chg="mod">
          <ac:chgData name="Indu Sekhar Dantu" userId="4218edbc7ffe59d5" providerId="LiveId" clId="{FD229EBB-28DD-4429-BB10-69A7C2E5AF42}" dt="2022-05-24T16:19:28.808" v="809"/>
          <ac:spMkLst>
            <pc:docMk/>
            <pc:sldMk cId="1325338257" sldId="648"/>
            <ac:spMk id="4" creationId="{9F937A8C-31E1-4998-A5A1-CC933FF83C4E}"/>
          </ac:spMkLst>
        </pc:spChg>
        <pc:spChg chg="mod">
          <ac:chgData name="Indu Sekhar Dantu" userId="4218edbc7ffe59d5" providerId="LiveId" clId="{FD229EBB-28DD-4429-BB10-69A7C2E5AF42}" dt="2022-05-27T00:53:47.075" v="5192" actId="20577"/>
          <ac:spMkLst>
            <pc:docMk/>
            <pc:sldMk cId="1325338257" sldId="648"/>
            <ac:spMk id="6" creationId="{1E67C5CA-1DA6-4C08-AA27-328FF86A088F}"/>
          </ac:spMkLst>
        </pc:spChg>
      </pc:sldChg>
      <pc:sldChg chg="modSp add del mod">
        <pc:chgData name="Indu Sekhar Dantu" userId="4218edbc7ffe59d5" providerId="LiveId" clId="{FD229EBB-28DD-4429-BB10-69A7C2E5AF42}" dt="2022-05-27T07:14:56.454" v="12094" actId="47"/>
        <pc:sldMkLst>
          <pc:docMk/>
          <pc:sldMk cId="2469786325" sldId="649"/>
        </pc:sldMkLst>
        <pc:spChg chg="mod">
          <ac:chgData name="Indu Sekhar Dantu" userId="4218edbc7ffe59d5" providerId="LiveId" clId="{FD229EBB-28DD-4429-BB10-69A7C2E5AF42}" dt="2022-05-24T16:19:33.006" v="810"/>
          <ac:spMkLst>
            <pc:docMk/>
            <pc:sldMk cId="2469786325" sldId="649"/>
            <ac:spMk id="4" creationId="{9F937A8C-31E1-4998-A5A1-CC933FF83C4E}"/>
          </ac:spMkLst>
        </pc:spChg>
      </pc:sldChg>
      <pc:sldChg chg="modSp add mod">
        <pc:chgData name="Indu Sekhar Dantu" userId="4218edbc7ffe59d5" providerId="LiveId" clId="{FD229EBB-28DD-4429-BB10-69A7C2E5AF42}" dt="2022-05-27T03:23:32.754" v="6884" actId="20577"/>
        <pc:sldMkLst>
          <pc:docMk/>
          <pc:sldMk cId="583996818" sldId="650"/>
        </pc:sldMkLst>
        <pc:spChg chg="mod">
          <ac:chgData name="Indu Sekhar Dantu" userId="4218edbc7ffe59d5" providerId="LiveId" clId="{FD229EBB-28DD-4429-BB10-69A7C2E5AF42}" dt="2022-05-24T16:19:41.599" v="812"/>
          <ac:spMkLst>
            <pc:docMk/>
            <pc:sldMk cId="583996818" sldId="650"/>
            <ac:spMk id="4" creationId="{9F937A8C-31E1-4998-A5A1-CC933FF83C4E}"/>
          </ac:spMkLst>
        </pc:spChg>
        <pc:spChg chg="mod">
          <ac:chgData name="Indu Sekhar Dantu" userId="4218edbc7ffe59d5" providerId="LiveId" clId="{FD229EBB-28DD-4429-BB10-69A7C2E5AF42}" dt="2022-05-27T03:23:32.754" v="6884" actId="20577"/>
          <ac:spMkLst>
            <pc:docMk/>
            <pc:sldMk cId="583996818" sldId="650"/>
            <ac:spMk id="6" creationId="{1E67C5CA-1DA6-4C08-AA27-328FF86A088F}"/>
          </ac:spMkLst>
        </pc:spChg>
      </pc:sldChg>
      <pc:sldChg chg="modSp add del mod">
        <pc:chgData name="Indu Sekhar Dantu" userId="4218edbc7ffe59d5" providerId="LiveId" clId="{FD229EBB-28DD-4429-BB10-69A7C2E5AF42}" dt="2022-05-27T07:47:54.177" v="12103" actId="47"/>
        <pc:sldMkLst>
          <pc:docMk/>
          <pc:sldMk cId="2205161876" sldId="651"/>
        </pc:sldMkLst>
        <pc:spChg chg="mod">
          <ac:chgData name="Indu Sekhar Dantu" userId="4218edbc7ffe59d5" providerId="LiveId" clId="{FD229EBB-28DD-4429-BB10-69A7C2E5AF42}" dt="2022-05-24T16:19:45.835" v="813"/>
          <ac:spMkLst>
            <pc:docMk/>
            <pc:sldMk cId="2205161876" sldId="651"/>
            <ac:spMk id="4" creationId="{9F937A8C-31E1-4998-A5A1-CC933FF83C4E}"/>
          </ac:spMkLst>
        </pc:spChg>
        <pc:spChg chg="mod">
          <ac:chgData name="Indu Sekhar Dantu" userId="4218edbc7ffe59d5" providerId="LiveId" clId="{FD229EBB-28DD-4429-BB10-69A7C2E5AF42}" dt="2022-05-27T03:24:38.296" v="6905" actId="207"/>
          <ac:spMkLst>
            <pc:docMk/>
            <pc:sldMk cId="2205161876" sldId="651"/>
            <ac:spMk id="6" creationId="{1E67C5CA-1DA6-4C08-AA27-328FF86A088F}"/>
          </ac:spMkLst>
        </pc:spChg>
      </pc:sldChg>
      <pc:sldChg chg="modSp add del mod">
        <pc:chgData name="Indu Sekhar Dantu" userId="4218edbc7ffe59d5" providerId="LiveId" clId="{FD229EBB-28DD-4429-BB10-69A7C2E5AF42}" dt="2022-05-27T06:21:21.564" v="10453" actId="2696"/>
        <pc:sldMkLst>
          <pc:docMk/>
          <pc:sldMk cId="1059265795" sldId="652"/>
        </pc:sldMkLst>
        <pc:spChg chg="mod">
          <ac:chgData name="Indu Sekhar Dantu" userId="4218edbc7ffe59d5" providerId="LiveId" clId="{FD229EBB-28DD-4429-BB10-69A7C2E5AF42}" dt="2022-05-24T16:19:54.550" v="814"/>
          <ac:spMkLst>
            <pc:docMk/>
            <pc:sldMk cId="1059265795" sldId="652"/>
            <ac:spMk id="4" creationId="{9F937A8C-31E1-4998-A5A1-CC933FF83C4E}"/>
          </ac:spMkLst>
        </pc:spChg>
      </pc:sldChg>
      <pc:sldChg chg="modSp add del mod">
        <pc:chgData name="Indu Sekhar Dantu" userId="4218edbc7ffe59d5" providerId="LiveId" clId="{FD229EBB-28DD-4429-BB10-69A7C2E5AF42}" dt="2022-05-27T06:21:21.564" v="10453" actId="2696"/>
        <pc:sldMkLst>
          <pc:docMk/>
          <pc:sldMk cId="3096730945" sldId="653"/>
        </pc:sldMkLst>
        <pc:spChg chg="mod">
          <ac:chgData name="Indu Sekhar Dantu" userId="4218edbc7ffe59d5" providerId="LiveId" clId="{FD229EBB-28DD-4429-BB10-69A7C2E5AF42}" dt="2022-05-24T16:19:59.046" v="815"/>
          <ac:spMkLst>
            <pc:docMk/>
            <pc:sldMk cId="3096730945" sldId="653"/>
            <ac:spMk id="4" creationId="{9F937A8C-31E1-4998-A5A1-CC933FF83C4E}"/>
          </ac:spMkLst>
        </pc:spChg>
      </pc:sldChg>
      <pc:sldChg chg="modSp add del mod">
        <pc:chgData name="Indu Sekhar Dantu" userId="4218edbc7ffe59d5" providerId="LiveId" clId="{FD229EBB-28DD-4429-BB10-69A7C2E5AF42}" dt="2022-05-27T06:21:21.564" v="10453" actId="2696"/>
        <pc:sldMkLst>
          <pc:docMk/>
          <pc:sldMk cId="2609835919" sldId="654"/>
        </pc:sldMkLst>
        <pc:spChg chg="mod">
          <ac:chgData name="Indu Sekhar Dantu" userId="4218edbc7ffe59d5" providerId="LiveId" clId="{FD229EBB-28DD-4429-BB10-69A7C2E5AF42}" dt="2022-05-24T16:20:04.105" v="816"/>
          <ac:spMkLst>
            <pc:docMk/>
            <pc:sldMk cId="2609835919" sldId="654"/>
            <ac:spMk id="4" creationId="{9F937A8C-31E1-4998-A5A1-CC933FF83C4E}"/>
          </ac:spMkLst>
        </pc:spChg>
      </pc:sldChg>
      <pc:sldChg chg="modSp add del mod">
        <pc:chgData name="Indu Sekhar Dantu" userId="4218edbc7ffe59d5" providerId="LiveId" clId="{FD229EBB-28DD-4429-BB10-69A7C2E5AF42}" dt="2022-05-27T06:21:21.564" v="10453" actId="2696"/>
        <pc:sldMkLst>
          <pc:docMk/>
          <pc:sldMk cId="2398930236" sldId="655"/>
        </pc:sldMkLst>
        <pc:spChg chg="mod">
          <ac:chgData name="Indu Sekhar Dantu" userId="4218edbc7ffe59d5" providerId="LiveId" clId="{FD229EBB-28DD-4429-BB10-69A7C2E5AF42}" dt="2022-05-24T16:20:08.359" v="817"/>
          <ac:spMkLst>
            <pc:docMk/>
            <pc:sldMk cId="2398930236" sldId="655"/>
            <ac:spMk id="4" creationId="{9F937A8C-31E1-4998-A5A1-CC933FF83C4E}"/>
          </ac:spMkLst>
        </pc:spChg>
      </pc:sldChg>
      <pc:sldChg chg="modSp add del mod">
        <pc:chgData name="Indu Sekhar Dantu" userId="4218edbc7ffe59d5" providerId="LiveId" clId="{FD229EBB-28DD-4429-BB10-69A7C2E5AF42}" dt="2022-05-27T03:18:07.101" v="6751" actId="47"/>
        <pc:sldMkLst>
          <pc:docMk/>
          <pc:sldMk cId="3999628958" sldId="656"/>
        </pc:sldMkLst>
        <pc:spChg chg="mod">
          <ac:chgData name="Indu Sekhar Dantu" userId="4218edbc7ffe59d5" providerId="LiveId" clId="{FD229EBB-28DD-4429-BB10-69A7C2E5AF42}" dt="2022-05-24T16:20:16.884" v="819"/>
          <ac:spMkLst>
            <pc:docMk/>
            <pc:sldMk cId="3999628958" sldId="656"/>
            <ac:spMk id="4" creationId="{9F937A8C-31E1-4998-A5A1-CC933FF83C4E}"/>
          </ac:spMkLst>
        </pc:spChg>
      </pc:sldChg>
      <pc:sldChg chg="modSp add del mod">
        <pc:chgData name="Indu Sekhar Dantu" userId="4218edbc7ffe59d5" providerId="LiveId" clId="{FD229EBB-28DD-4429-BB10-69A7C2E5AF42}" dt="2022-05-27T03:18:07.776" v="6752" actId="47"/>
        <pc:sldMkLst>
          <pc:docMk/>
          <pc:sldMk cId="4070023128" sldId="657"/>
        </pc:sldMkLst>
        <pc:spChg chg="mod">
          <ac:chgData name="Indu Sekhar Dantu" userId="4218edbc7ffe59d5" providerId="LiveId" clId="{FD229EBB-28DD-4429-BB10-69A7C2E5AF42}" dt="2022-05-24T16:20:21.418" v="820"/>
          <ac:spMkLst>
            <pc:docMk/>
            <pc:sldMk cId="4070023128" sldId="657"/>
            <ac:spMk id="4" creationId="{9F937A8C-31E1-4998-A5A1-CC933FF83C4E}"/>
          </ac:spMkLst>
        </pc:spChg>
      </pc:sldChg>
      <pc:sldChg chg="addSp modSp add mod">
        <pc:chgData name="Indu Sekhar Dantu" userId="4218edbc7ffe59d5" providerId="LiveId" clId="{FD229EBB-28DD-4429-BB10-69A7C2E5AF42}" dt="2022-05-27T05:29:31.009" v="9024" actId="20577"/>
        <pc:sldMkLst>
          <pc:docMk/>
          <pc:sldMk cId="1838433666" sldId="658"/>
        </pc:sldMkLst>
        <pc:spChg chg="mod">
          <ac:chgData name="Indu Sekhar Dantu" userId="4218edbc7ffe59d5" providerId="LiveId" clId="{FD229EBB-28DD-4429-BB10-69A7C2E5AF42}" dt="2022-05-27T05:29:31.009" v="9024" actId="20577"/>
          <ac:spMkLst>
            <pc:docMk/>
            <pc:sldMk cId="1838433666" sldId="658"/>
            <ac:spMk id="6" creationId="{1E67C5CA-1DA6-4C08-AA27-328FF86A088F}"/>
          </ac:spMkLst>
        </pc:spChg>
        <pc:picChg chg="add mod">
          <ac:chgData name="Indu Sekhar Dantu" userId="4218edbc7ffe59d5" providerId="LiveId" clId="{FD229EBB-28DD-4429-BB10-69A7C2E5AF42}" dt="2022-05-26T06:07:11.933" v="2102" actId="1035"/>
          <ac:picMkLst>
            <pc:docMk/>
            <pc:sldMk cId="1838433666" sldId="658"/>
            <ac:picMk id="1026" creationId="{7C3D846F-48C2-1E4F-E5FD-05DC93938B4F}"/>
          </ac:picMkLst>
        </pc:picChg>
      </pc:sldChg>
      <pc:sldChg chg="add del">
        <pc:chgData name="Indu Sekhar Dantu" userId="4218edbc7ffe59d5" providerId="LiveId" clId="{FD229EBB-28DD-4429-BB10-69A7C2E5AF42}" dt="2022-05-24T16:20:28.535" v="821" actId="47"/>
        <pc:sldMkLst>
          <pc:docMk/>
          <pc:sldMk cId="2711110029" sldId="658"/>
        </pc:sldMkLst>
      </pc:sldChg>
      <pc:sldChg chg="addSp modSp add mod">
        <pc:chgData name="Indu Sekhar Dantu" userId="4218edbc7ffe59d5" providerId="LiveId" clId="{FD229EBB-28DD-4429-BB10-69A7C2E5AF42}" dt="2022-05-27T06:33:36.554" v="10577" actId="1035"/>
        <pc:sldMkLst>
          <pc:docMk/>
          <pc:sldMk cId="2882935654" sldId="659"/>
        </pc:sldMkLst>
        <pc:spChg chg="mod">
          <ac:chgData name="Indu Sekhar Dantu" userId="4218edbc7ffe59d5" providerId="LiveId" clId="{FD229EBB-28DD-4429-BB10-69A7C2E5AF42}" dt="2022-05-27T06:33:36.554" v="10577" actId="1035"/>
          <ac:spMkLst>
            <pc:docMk/>
            <pc:sldMk cId="2882935654" sldId="659"/>
            <ac:spMk id="6" creationId="{1E67C5CA-1DA6-4C08-AA27-328FF86A088F}"/>
          </ac:spMkLst>
        </pc:spChg>
        <pc:picChg chg="add mod">
          <ac:chgData name="Indu Sekhar Dantu" userId="4218edbc7ffe59d5" providerId="LiveId" clId="{FD229EBB-28DD-4429-BB10-69A7C2E5AF42}" dt="2022-05-27T02:20:42.641" v="6080" actId="1036"/>
          <ac:picMkLst>
            <pc:docMk/>
            <pc:sldMk cId="2882935654" sldId="659"/>
            <ac:picMk id="1026" creationId="{DF6E652D-1E43-D1CA-3F38-D2EC390F8FC3}"/>
          </ac:picMkLst>
        </pc:picChg>
      </pc:sldChg>
      <pc:sldChg chg="add del">
        <pc:chgData name="Indu Sekhar Dantu" userId="4218edbc7ffe59d5" providerId="LiveId" clId="{FD229EBB-28DD-4429-BB10-69A7C2E5AF42}" dt="2022-05-24T16:20:29.053" v="822" actId="47"/>
        <pc:sldMkLst>
          <pc:docMk/>
          <pc:sldMk cId="3668348773" sldId="659"/>
        </pc:sldMkLst>
      </pc:sldChg>
      <pc:sldChg chg="add del">
        <pc:chgData name="Indu Sekhar Dantu" userId="4218edbc7ffe59d5" providerId="LiveId" clId="{FD229EBB-28DD-4429-BB10-69A7C2E5AF42}" dt="2022-05-24T16:20:29.891" v="823" actId="47"/>
        <pc:sldMkLst>
          <pc:docMk/>
          <pc:sldMk cId="3109883628" sldId="660"/>
        </pc:sldMkLst>
      </pc:sldChg>
      <pc:sldChg chg="addSp modSp add mod">
        <pc:chgData name="Indu Sekhar Dantu" userId="4218edbc7ffe59d5" providerId="LiveId" clId="{FD229EBB-28DD-4429-BB10-69A7C2E5AF42}" dt="2022-05-27T06:05:03.503" v="10390" actId="20577"/>
        <pc:sldMkLst>
          <pc:docMk/>
          <pc:sldMk cId="3349229628" sldId="660"/>
        </pc:sldMkLst>
        <pc:spChg chg="mod">
          <ac:chgData name="Indu Sekhar Dantu" userId="4218edbc7ffe59d5" providerId="LiveId" clId="{FD229EBB-28DD-4429-BB10-69A7C2E5AF42}" dt="2022-05-27T06:05:03.503" v="10390" actId="20577"/>
          <ac:spMkLst>
            <pc:docMk/>
            <pc:sldMk cId="3349229628" sldId="660"/>
            <ac:spMk id="6" creationId="{1E67C5CA-1DA6-4C08-AA27-328FF86A088F}"/>
          </ac:spMkLst>
        </pc:spChg>
        <pc:picChg chg="add mod">
          <ac:chgData name="Indu Sekhar Dantu" userId="4218edbc7ffe59d5" providerId="LiveId" clId="{FD229EBB-28DD-4429-BB10-69A7C2E5AF42}" dt="2022-05-26T07:41:41.882" v="3635" actId="1036"/>
          <ac:picMkLst>
            <pc:docMk/>
            <pc:sldMk cId="3349229628" sldId="660"/>
            <ac:picMk id="2" creationId="{4095819F-264D-1094-263C-79876AF8FED4}"/>
          </ac:picMkLst>
        </pc:picChg>
      </pc:sldChg>
      <pc:sldChg chg="addSp modSp add del mod">
        <pc:chgData name="Indu Sekhar Dantu" userId="4218edbc7ffe59d5" providerId="LiveId" clId="{FD229EBB-28DD-4429-BB10-69A7C2E5AF42}" dt="2022-05-27T06:20:35.453" v="10452" actId="2696"/>
        <pc:sldMkLst>
          <pc:docMk/>
          <pc:sldMk cId="1922637243" sldId="661"/>
        </pc:sldMkLst>
        <pc:spChg chg="mod">
          <ac:chgData name="Indu Sekhar Dantu" userId="4218edbc7ffe59d5" providerId="LiveId" clId="{FD229EBB-28DD-4429-BB10-69A7C2E5AF42}" dt="2022-05-26T16:21:19.296" v="4801" actId="255"/>
          <ac:spMkLst>
            <pc:docMk/>
            <pc:sldMk cId="1922637243" sldId="661"/>
            <ac:spMk id="6" creationId="{1E67C5CA-1DA6-4C08-AA27-328FF86A088F}"/>
          </ac:spMkLst>
        </pc:spChg>
        <pc:picChg chg="add mod">
          <ac:chgData name="Indu Sekhar Dantu" userId="4218edbc7ffe59d5" providerId="LiveId" clId="{FD229EBB-28DD-4429-BB10-69A7C2E5AF42}" dt="2022-05-26T11:11:41.370" v="3915" actId="1038"/>
          <ac:picMkLst>
            <pc:docMk/>
            <pc:sldMk cId="1922637243" sldId="661"/>
            <ac:picMk id="1026" creationId="{88AD7DE8-1D95-23FD-5172-8DAF4AF3E526}"/>
          </ac:picMkLst>
        </pc:picChg>
      </pc:sldChg>
      <pc:sldChg chg="add del">
        <pc:chgData name="Indu Sekhar Dantu" userId="4218edbc7ffe59d5" providerId="LiveId" clId="{FD229EBB-28DD-4429-BB10-69A7C2E5AF42}" dt="2022-05-24T16:20:30.563" v="824" actId="47"/>
        <pc:sldMkLst>
          <pc:docMk/>
          <pc:sldMk cId="3572777370" sldId="661"/>
        </pc:sldMkLst>
      </pc:sldChg>
      <pc:sldChg chg="addSp modSp add mod">
        <pc:chgData name="Indu Sekhar Dantu" userId="4218edbc7ffe59d5" providerId="LiveId" clId="{FD229EBB-28DD-4429-BB10-69A7C2E5AF42}" dt="2022-05-26T16:21:32.979" v="4802" actId="255"/>
        <pc:sldMkLst>
          <pc:docMk/>
          <pc:sldMk cId="1240433520" sldId="662"/>
        </pc:sldMkLst>
        <pc:spChg chg="mod">
          <ac:chgData name="Indu Sekhar Dantu" userId="4218edbc7ffe59d5" providerId="LiveId" clId="{FD229EBB-28DD-4429-BB10-69A7C2E5AF42}" dt="2022-05-26T16:21:32.979" v="4802" actId="255"/>
          <ac:spMkLst>
            <pc:docMk/>
            <pc:sldMk cId="1240433520" sldId="662"/>
            <ac:spMk id="6" creationId="{1E67C5CA-1DA6-4C08-AA27-328FF86A088F}"/>
          </ac:spMkLst>
        </pc:spChg>
        <pc:picChg chg="add mod">
          <ac:chgData name="Indu Sekhar Dantu" userId="4218edbc7ffe59d5" providerId="LiveId" clId="{FD229EBB-28DD-4429-BB10-69A7C2E5AF42}" dt="2022-05-26T11:44:50.322" v="4360" actId="1036"/>
          <ac:picMkLst>
            <pc:docMk/>
            <pc:sldMk cId="1240433520" sldId="662"/>
            <ac:picMk id="2050" creationId="{53921FB7-C9FE-5E73-3F56-156CF38AAF8A}"/>
          </ac:picMkLst>
        </pc:picChg>
      </pc:sldChg>
      <pc:sldChg chg="addSp delSp modSp add mod">
        <pc:chgData name="Indu Sekhar Dantu" userId="4218edbc7ffe59d5" providerId="LiveId" clId="{FD229EBB-28DD-4429-BB10-69A7C2E5AF42}" dt="2022-05-27T05:50:51.116" v="9816" actId="6549"/>
        <pc:sldMkLst>
          <pc:docMk/>
          <pc:sldMk cId="1420901260" sldId="663"/>
        </pc:sldMkLst>
        <pc:spChg chg="mod">
          <ac:chgData name="Indu Sekhar Dantu" userId="4218edbc7ffe59d5" providerId="LiveId" clId="{FD229EBB-28DD-4429-BB10-69A7C2E5AF42}" dt="2022-05-27T05:50:51.116" v="9816" actId="6549"/>
          <ac:spMkLst>
            <pc:docMk/>
            <pc:sldMk cId="1420901260" sldId="663"/>
            <ac:spMk id="6" creationId="{1E67C5CA-1DA6-4C08-AA27-328FF86A088F}"/>
          </ac:spMkLst>
        </pc:spChg>
        <pc:picChg chg="add del mod">
          <ac:chgData name="Indu Sekhar Dantu" userId="4218edbc7ffe59d5" providerId="LiveId" clId="{FD229EBB-28DD-4429-BB10-69A7C2E5AF42}" dt="2022-05-26T06:14:13.455" v="2195" actId="478"/>
          <ac:picMkLst>
            <pc:docMk/>
            <pc:sldMk cId="1420901260" sldId="663"/>
            <ac:picMk id="2" creationId="{8D58C9E2-8D12-1C38-8665-4765A7BF65A7}"/>
          </ac:picMkLst>
        </pc:picChg>
        <pc:picChg chg="add del">
          <ac:chgData name="Indu Sekhar Dantu" userId="4218edbc7ffe59d5" providerId="LiveId" clId="{FD229EBB-28DD-4429-BB10-69A7C2E5AF42}" dt="2022-05-26T06:07:40.166" v="2104"/>
          <ac:picMkLst>
            <pc:docMk/>
            <pc:sldMk cId="1420901260" sldId="663"/>
            <ac:picMk id="2050" creationId="{B86BAEFF-A6C5-92F5-8C32-46672EC76535}"/>
          </ac:picMkLst>
        </pc:picChg>
        <pc:picChg chg="add mod">
          <ac:chgData name="Indu Sekhar Dantu" userId="4218edbc7ffe59d5" providerId="LiveId" clId="{FD229EBB-28DD-4429-BB10-69A7C2E5AF42}" dt="2022-05-26T06:15:21.762" v="2306" actId="14100"/>
          <ac:picMkLst>
            <pc:docMk/>
            <pc:sldMk cId="1420901260" sldId="663"/>
            <ac:picMk id="2052" creationId="{2C298CB3-28BA-39C4-6429-8C112F7F3621}"/>
          </ac:picMkLst>
        </pc:picChg>
      </pc:sldChg>
      <pc:sldChg chg="addSp modSp add mod">
        <pc:chgData name="Indu Sekhar Dantu" userId="4218edbc7ffe59d5" providerId="LiveId" clId="{FD229EBB-28DD-4429-BB10-69A7C2E5AF42}" dt="2022-05-27T07:07:21.648" v="11767" actId="1036"/>
        <pc:sldMkLst>
          <pc:docMk/>
          <pc:sldMk cId="477134947" sldId="664"/>
        </pc:sldMkLst>
        <pc:spChg chg="mod">
          <ac:chgData name="Indu Sekhar Dantu" userId="4218edbc7ffe59d5" providerId="LiveId" clId="{FD229EBB-28DD-4429-BB10-69A7C2E5AF42}" dt="2022-05-27T07:07:21.648" v="11767" actId="1036"/>
          <ac:spMkLst>
            <pc:docMk/>
            <pc:sldMk cId="477134947" sldId="664"/>
            <ac:spMk id="6" creationId="{1E67C5CA-1DA6-4C08-AA27-328FF86A088F}"/>
          </ac:spMkLst>
        </pc:spChg>
        <pc:picChg chg="add mod">
          <ac:chgData name="Indu Sekhar Dantu" userId="4218edbc7ffe59d5" providerId="LiveId" clId="{FD229EBB-28DD-4429-BB10-69A7C2E5AF42}" dt="2022-05-27T02:24:39.311" v="6172" actId="1035"/>
          <ac:picMkLst>
            <pc:docMk/>
            <pc:sldMk cId="477134947" sldId="664"/>
            <ac:picMk id="3074" creationId="{8970A1DC-7C9A-098D-9A15-6110BBE84C11}"/>
          </ac:picMkLst>
        </pc:picChg>
      </pc:sldChg>
      <pc:sldChg chg="add del">
        <pc:chgData name="Indu Sekhar Dantu" userId="4218edbc7ffe59d5" providerId="LiveId" clId="{FD229EBB-28DD-4429-BB10-69A7C2E5AF42}" dt="2022-05-25T00:11:16.505" v="1309"/>
        <pc:sldMkLst>
          <pc:docMk/>
          <pc:sldMk cId="2052673334" sldId="665"/>
        </pc:sldMkLst>
      </pc:sldChg>
      <pc:sldChg chg="modSp add mod">
        <pc:chgData name="Indu Sekhar Dantu" userId="4218edbc7ffe59d5" providerId="LiveId" clId="{FD229EBB-28DD-4429-BB10-69A7C2E5AF42}" dt="2022-05-27T05:31:22.556" v="9056" actId="313"/>
        <pc:sldMkLst>
          <pc:docMk/>
          <pc:sldMk cId="2703694887" sldId="665"/>
        </pc:sldMkLst>
        <pc:spChg chg="mod">
          <ac:chgData name="Indu Sekhar Dantu" userId="4218edbc7ffe59d5" providerId="LiveId" clId="{FD229EBB-28DD-4429-BB10-69A7C2E5AF42}" dt="2022-05-27T05:31:22.556" v="9056" actId="313"/>
          <ac:spMkLst>
            <pc:docMk/>
            <pc:sldMk cId="2703694887" sldId="665"/>
            <ac:spMk id="6" creationId="{1E67C5CA-1DA6-4C08-AA27-328FF86A088F}"/>
          </ac:spMkLst>
        </pc:spChg>
      </pc:sldChg>
      <pc:sldChg chg="modSp add mod">
        <pc:chgData name="Indu Sekhar Dantu" userId="4218edbc7ffe59d5" providerId="LiveId" clId="{FD229EBB-28DD-4429-BB10-69A7C2E5AF42}" dt="2022-05-27T05:34:05.867" v="9116" actId="20577"/>
        <pc:sldMkLst>
          <pc:docMk/>
          <pc:sldMk cId="87223259" sldId="666"/>
        </pc:sldMkLst>
        <pc:spChg chg="mod">
          <ac:chgData name="Indu Sekhar Dantu" userId="4218edbc7ffe59d5" providerId="LiveId" clId="{FD229EBB-28DD-4429-BB10-69A7C2E5AF42}" dt="2022-05-27T05:34:05.867" v="9116" actId="20577"/>
          <ac:spMkLst>
            <pc:docMk/>
            <pc:sldMk cId="87223259" sldId="666"/>
            <ac:spMk id="6" creationId="{1E67C5CA-1DA6-4C08-AA27-328FF86A088F}"/>
          </ac:spMkLst>
        </pc:spChg>
      </pc:sldChg>
      <pc:sldChg chg="add del">
        <pc:chgData name="Indu Sekhar Dantu" userId="4218edbc7ffe59d5" providerId="LiveId" clId="{FD229EBB-28DD-4429-BB10-69A7C2E5AF42}" dt="2022-05-25T00:11:13.751" v="1308"/>
        <pc:sldMkLst>
          <pc:docMk/>
          <pc:sldMk cId="2694493816" sldId="666"/>
        </pc:sldMkLst>
      </pc:sldChg>
      <pc:sldChg chg="modSp add mod">
        <pc:chgData name="Indu Sekhar Dantu" userId="4218edbc7ffe59d5" providerId="LiveId" clId="{FD229EBB-28DD-4429-BB10-69A7C2E5AF42}" dt="2022-05-27T05:35:33.066" v="9123" actId="313"/>
        <pc:sldMkLst>
          <pc:docMk/>
          <pc:sldMk cId="3649056820" sldId="667"/>
        </pc:sldMkLst>
        <pc:spChg chg="mod">
          <ac:chgData name="Indu Sekhar Dantu" userId="4218edbc7ffe59d5" providerId="LiveId" clId="{FD229EBB-28DD-4429-BB10-69A7C2E5AF42}" dt="2022-05-27T05:35:33.066" v="9123" actId="313"/>
          <ac:spMkLst>
            <pc:docMk/>
            <pc:sldMk cId="3649056820" sldId="667"/>
            <ac:spMk id="6" creationId="{1E67C5CA-1DA6-4C08-AA27-328FF86A088F}"/>
          </ac:spMkLst>
        </pc:spChg>
      </pc:sldChg>
      <pc:sldChg chg="add del">
        <pc:chgData name="Indu Sekhar Dantu" userId="4218edbc7ffe59d5" providerId="LiveId" clId="{FD229EBB-28DD-4429-BB10-69A7C2E5AF42}" dt="2022-05-25T00:11:12.512" v="1307"/>
        <pc:sldMkLst>
          <pc:docMk/>
          <pc:sldMk cId="3939409444" sldId="667"/>
        </pc:sldMkLst>
      </pc:sldChg>
      <pc:sldChg chg="modSp add del mod">
        <pc:chgData name="Indu Sekhar Dantu" userId="4218edbc7ffe59d5" providerId="LiveId" clId="{FD229EBB-28DD-4429-BB10-69A7C2E5AF42}" dt="2022-05-25T17:34:10.670" v="1591" actId="2696"/>
        <pc:sldMkLst>
          <pc:docMk/>
          <pc:sldMk cId="942854212" sldId="668"/>
        </pc:sldMkLst>
        <pc:spChg chg="mod">
          <ac:chgData name="Indu Sekhar Dantu" userId="4218edbc7ffe59d5" providerId="LiveId" clId="{FD229EBB-28DD-4429-BB10-69A7C2E5AF42}" dt="2022-05-25T17:30:42.610" v="1575" actId="6549"/>
          <ac:spMkLst>
            <pc:docMk/>
            <pc:sldMk cId="942854212" sldId="668"/>
            <ac:spMk id="6" creationId="{1E67C5CA-1DA6-4C08-AA27-328FF86A088F}"/>
          </ac:spMkLst>
        </pc:spChg>
      </pc:sldChg>
      <pc:sldChg chg="modSp add mod">
        <pc:chgData name="Indu Sekhar Dantu" userId="4218edbc7ffe59d5" providerId="LiveId" clId="{FD229EBB-28DD-4429-BB10-69A7C2E5AF42}" dt="2022-05-27T06:15:42.392" v="10446" actId="207"/>
        <pc:sldMkLst>
          <pc:docMk/>
          <pc:sldMk cId="1069065266" sldId="668"/>
        </pc:sldMkLst>
        <pc:spChg chg="mod">
          <ac:chgData name="Indu Sekhar Dantu" userId="4218edbc7ffe59d5" providerId="LiveId" clId="{FD229EBB-28DD-4429-BB10-69A7C2E5AF42}" dt="2022-05-27T06:15:42.392" v="10446" actId="207"/>
          <ac:spMkLst>
            <pc:docMk/>
            <pc:sldMk cId="1069065266" sldId="668"/>
            <ac:spMk id="6" creationId="{1E67C5CA-1DA6-4C08-AA27-328FF86A088F}"/>
          </ac:spMkLst>
        </pc:spChg>
      </pc:sldChg>
      <pc:sldChg chg="add del">
        <pc:chgData name="Indu Sekhar Dantu" userId="4218edbc7ffe59d5" providerId="LiveId" clId="{FD229EBB-28DD-4429-BB10-69A7C2E5AF42}" dt="2022-05-25T00:11:11.097" v="1306"/>
        <pc:sldMkLst>
          <pc:docMk/>
          <pc:sldMk cId="2823544827" sldId="668"/>
        </pc:sldMkLst>
      </pc:sldChg>
      <pc:sldChg chg="modSp add mod">
        <pc:chgData name="Indu Sekhar Dantu" userId="4218edbc7ffe59d5" providerId="LiveId" clId="{FD229EBB-28DD-4429-BB10-69A7C2E5AF42}" dt="2022-05-25T17:31:48.557" v="1583" actId="113"/>
        <pc:sldMkLst>
          <pc:docMk/>
          <pc:sldMk cId="3175952536" sldId="669"/>
        </pc:sldMkLst>
        <pc:spChg chg="mod">
          <ac:chgData name="Indu Sekhar Dantu" userId="4218edbc7ffe59d5" providerId="LiveId" clId="{FD229EBB-28DD-4429-BB10-69A7C2E5AF42}" dt="2022-05-25T17:31:48.557" v="1583" actId="113"/>
          <ac:spMkLst>
            <pc:docMk/>
            <pc:sldMk cId="3175952536" sldId="669"/>
            <ac:spMk id="6" creationId="{1E67C5CA-1DA6-4C08-AA27-328FF86A088F}"/>
          </ac:spMkLst>
        </pc:spChg>
      </pc:sldChg>
      <pc:sldChg chg="add del">
        <pc:chgData name="Indu Sekhar Dantu" userId="4218edbc7ffe59d5" providerId="LiveId" clId="{FD229EBB-28DD-4429-BB10-69A7C2E5AF42}" dt="2022-05-25T00:11:09.953" v="1305"/>
        <pc:sldMkLst>
          <pc:docMk/>
          <pc:sldMk cId="3418512297" sldId="669"/>
        </pc:sldMkLst>
      </pc:sldChg>
      <pc:sldChg chg="add del">
        <pc:chgData name="Indu Sekhar Dantu" userId="4218edbc7ffe59d5" providerId="LiveId" clId="{FD229EBB-28DD-4429-BB10-69A7C2E5AF42}" dt="2022-05-25T00:10:58.546" v="1304"/>
        <pc:sldMkLst>
          <pc:docMk/>
          <pc:sldMk cId="12222017" sldId="670"/>
        </pc:sldMkLst>
      </pc:sldChg>
      <pc:sldChg chg="modSp add mod">
        <pc:chgData name="Indu Sekhar Dantu" userId="4218edbc7ffe59d5" providerId="LiveId" clId="{FD229EBB-28DD-4429-BB10-69A7C2E5AF42}" dt="2022-05-27T06:15:34.200" v="10445" actId="207"/>
        <pc:sldMkLst>
          <pc:docMk/>
          <pc:sldMk cId="3139622790" sldId="670"/>
        </pc:sldMkLst>
        <pc:spChg chg="mod">
          <ac:chgData name="Indu Sekhar Dantu" userId="4218edbc7ffe59d5" providerId="LiveId" clId="{FD229EBB-28DD-4429-BB10-69A7C2E5AF42}" dt="2022-05-27T06:15:34.200" v="10445" actId="207"/>
          <ac:spMkLst>
            <pc:docMk/>
            <pc:sldMk cId="3139622790" sldId="670"/>
            <ac:spMk id="6" creationId="{1E67C5CA-1DA6-4C08-AA27-328FF86A088F}"/>
          </ac:spMkLst>
        </pc:spChg>
      </pc:sldChg>
      <pc:sldChg chg="add del">
        <pc:chgData name="Indu Sekhar Dantu" userId="4218edbc7ffe59d5" providerId="LiveId" clId="{FD229EBB-28DD-4429-BB10-69A7C2E5AF42}" dt="2022-05-25T00:10:58.321" v="1303"/>
        <pc:sldMkLst>
          <pc:docMk/>
          <pc:sldMk cId="2266263217" sldId="671"/>
        </pc:sldMkLst>
      </pc:sldChg>
      <pc:sldChg chg="modSp add mod">
        <pc:chgData name="Indu Sekhar Dantu" userId="4218edbc7ffe59d5" providerId="LiveId" clId="{FD229EBB-28DD-4429-BB10-69A7C2E5AF42}" dt="2022-05-27T05:55:51.165" v="10007" actId="6549"/>
        <pc:sldMkLst>
          <pc:docMk/>
          <pc:sldMk cId="3505661817" sldId="671"/>
        </pc:sldMkLst>
        <pc:spChg chg="mod">
          <ac:chgData name="Indu Sekhar Dantu" userId="4218edbc7ffe59d5" providerId="LiveId" clId="{FD229EBB-28DD-4429-BB10-69A7C2E5AF42}" dt="2022-05-27T05:55:51.165" v="10007" actId="6549"/>
          <ac:spMkLst>
            <pc:docMk/>
            <pc:sldMk cId="3505661817" sldId="671"/>
            <ac:spMk id="6" creationId="{1E67C5CA-1DA6-4C08-AA27-328FF86A088F}"/>
          </ac:spMkLst>
        </pc:spChg>
      </pc:sldChg>
      <pc:sldChg chg="add del">
        <pc:chgData name="Indu Sekhar Dantu" userId="4218edbc7ffe59d5" providerId="LiveId" clId="{FD229EBB-28DD-4429-BB10-69A7C2E5AF42}" dt="2022-05-25T00:10:57.911" v="1302"/>
        <pc:sldMkLst>
          <pc:docMk/>
          <pc:sldMk cId="1207485117" sldId="672"/>
        </pc:sldMkLst>
      </pc:sldChg>
      <pc:sldChg chg="modSp add mod">
        <pc:chgData name="Indu Sekhar Dantu" userId="4218edbc7ffe59d5" providerId="LiveId" clId="{FD229EBB-28DD-4429-BB10-69A7C2E5AF42}" dt="2022-05-27T05:57:42.260" v="10082" actId="20577"/>
        <pc:sldMkLst>
          <pc:docMk/>
          <pc:sldMk cId="1724681715" sldId="672"/>
        </pc:sldMkLst>
        <pc:spChg chg="mod">
          <ac:chgData name="Indu Sekhar Dantu" userId="4218edbc7ffe59d5" providerId="LiveId" clId="{FD229EBB-28DD-4429-BB10-69A7C2E5AF42}" dt="2022-05-27T05:57:42.260" v="10082" actId="20577"/>
          <ac:spMkLst>
            <pc:docMk/>
            <pc:sldMk cId="1724681715" sldId="672"/>
            <ac:spMk id="6" creationId="{1E67C5CA-1DA6-4C08-AA27-328FF86A088F}"/>
          </ac:spMkLst>
        </pc:spChg>
      </pc:sldChg>
      <pc:sldChg chg="modSp add mod">
        <pc:chgData name="Indu Sekhar Dantu" userId="4218edbc7ffe59d5" providerId="LiveId" clId="{FD229EBB-28DD-4429-BB10-69A7C2E5AF42}" dt="2022-05-27T06:16:26.029" v="10450" actId="207"/>
        <pc:sldMkLst>
          <pc:docMk/>
          <pc:sldMk cId="1947033610" sldId="673"/>
        </pc:sldMkLst>
        <pc:spChg chg="mod">
          <ac:chgData name="Indu Sekhar Dantu" userId="4218edbc7ffe59d5" providerId="LiveId" clId="{FD229EBB-28DD-4429-BB10-69A7C2E5AF42}" dt="2022-05-27T06:16:26.029" v="10450" actId="207"/>
          <ac:spMkLst>
            <pc:docMk/>
            <pc:sldMk cId="1947033610" sldId="673"/>
            <ac:spMk id="6" creationId="{1E67C5CA-1DA6-4C08-AA27-328FF86A088F}"/>
          </ac:spMkLst>
        </pc:spChg>
      </pc:sldChg>
      <pc:sldChg chg="modSp add mod">
        <pc:chgData name="Indu Sekhar Dantu" userId="4218edbc7ffe59d5" providerId="LiveId" clId="{FD229EBB-28DD-4429-BB10-69A7C2E5AF42}" dt="2022-05-27T06:00:51.223" v="10184" actId="20577"/>
        <pc:sldMkLst>
          <pc:docMk/>
          <pc:sldMk cId="1868237470" sldId="674"/>
        </pc:sldMkLst>
        <pc:spChg chg="mod">
          <ac:chgData name="Indu Sekhar Dantu" userId="4218edbc7ffe59d5" providerId="LiveId" clId="{FD229EBB-28DD-4429-BB10-69A7C2E5AF42}" dt="2022-05-27T06:00:51.223" v="10184" actId="20577"/>
          <ac:spMkLst>
            <pc:docMk/>
            <pc:sldMk cId="1868237470" sldId="674"/>
            <ac:spMk id="6" creationId="{1E67C5CA-1DA6-4C08-AA27-328FF86A088F}"/>
          </ac:spMkLst>
        </pc:spChg>
      </pc:sldChg>
      <pc:sldChg chg="modSp add del mod">
        <pc:chgData name="Indu Sekhar Dantu" userId="4218edbc7ffe59d5" providerId="LiveId" clId="{FD229EBB-28DD-4429-BB10-69A7C2E5AF42}" dt="2022-05-27T06:02:29.500" v="10209" actId="47"/>
        <pc:sldMkLst>
          <pc:docMk/>
          <pc:sldMk cId="704603135" sldId="675"/>
        </pc:sldMkLst>
        <pc:spChg chg="mod">
          <ac:chgData name="Indu Sekhar Dantu" userId="4218edbc7ffe59d5" providerId="LiveId" clId="{FD229EBB-28DD-4429-BB10-69A7C2E5AF42}" dt="2022-05-27T06:01:54.783" v="10208" actId="20577"/>
          <ac:spMkLst>
            <pc:docMk/>
            <pc:sldMk cId="704603135" sldId="675"/>
            <ac:spMk id="6" creationId="{1E67C5CA-1DA6-4C08-AA27-328FF86A088F}"/>
          </ac:spMkLst>
        </pc:spChg>
      </pc:sldChg>
      <pc:sldChg chg="modSp add mod">
        <pc:chgData name="Indu Sekhar Dantu" userId="4218edbc7ffe59d5" providerId="LiveId" clId="{FD229EBB-28DD-4429-BB10-69A7C2E5AF42}" dt="2022-05-27T06:16:40.018" v="10451" actId="207"/>
        <pc:sldMkLst>
          <pc:docMk/>
          <pc:sldMk cId="413651897" sldId="676"/>
        </pc:sldMkLst>
        <pc:spChg chg="mod">
          <ac:chgData name="Indu Sekhar Dantu" userId="4218edbc7ffe59d5" providerId="LiveId" clId="{FD229EBB-28DD-4429-BB10-69A7C2E5AF42}" dt="2022-05-27T06:16:40.018" v="10451" actId="207"/>
          <ac:spMkLst>
            <pc:docMk/>
            <pc:sldMk cId="413651897" sldId="676"/>
            <ac:spMk id="6" creationId="{1E67C5CA-1DA6-4C08-AA27-328FF86A088F}"/>
          </ac:spMkLst>
        </pc:spChg>
      </pc:sldChg>
      <pc:sldChg chg="modSp add mod">
        <pc:chgData name="Indu Sekhar Dantu" userId="4218edbc7ffe59d5" providerId="LiveId" clId="{FD229EBB-28DD-4429-BB10-69A7C2E5AF42}" dt="2022-05-27T06:09:55.661" v="10418" actId="113"/>
        <pc:sldMkLst>
          <pc:docMk/>
          <pc:sldMk cId="1680425150" sldId="677"/>
        </pc:sldMkLst>
        <pc:spChg chg="mod">
          <ac:chgData name="Indu Sekhar Dantu" userId="4218edbc7ffe59d5" providerId="LiveId" clId="{FD229EBB-28DD-4429-BB10-69A7C2E5AF42}" dt="2022-05-27T06:09:55.661" v="10418" actId="113"/>
          <ac:spMkLst>
            <pc:docMk/>
            <pc:sldMk cId="1680425150" sldId="677"/>
            <ac:spMk id="6" creationId="{1E67C5CA-1DA6-4C08-AA27-328FF86A088F}"/>
          </ac:spMkLst>
        </pc:spChg>
      </pc:sldChg>
      <pc:sldChg chg="modSp add mod ord">
        <pc:chgData name="Indu Sekhar Dantu" userId="4218edbc7ffe59d5" providerId="LiveId" clId="{FD229EBB-28DD-4429-BB10-69A7C2E5AF42}" dt="2022-05-27T06:05:55.595" v="10413" actId="313"/>
        <pc:sldMkLst>
          <pc:docMk/>
          <pc:sldMk cId="2422348640" sldId="678"/>
        </pc:sldMkLst>
        <pc:spChg chg="mod">
          <ac:chgData name="Indu Sekhar Dantu" userId="4218edbc7ffe59d5" providerId="LiveId" clId="{FD229EBB-28DD-4429-BB10-69A7C2E5AF42}" dt="2022-05-27T06:05:55.595" v="10413" actId="313"/>
          <ac:spMkLst>
            <pc:docMk/>
            <pc:sldMk cId="2422348640" sldId="678"/>
            <ac:spMk id="6" creationId="{1E67C5CA-1DA6-4C08-AA27-328FF86A088F}"/>
          </ac:spMkLst>
        </pc:spChg>
      </pc:sldChg>
      <pc:sldChg chg="modSp add mod">
        <pc:chgData name="Indu Sekhar Dantu" userId="4218edbc7ffe59d5" providerId="LiveId" clId="{FD229EBB-28DD-4429-BB10-69A7C2E5AF42}" dt="2022-05-27T06:10:38.882" v="10421" actId="113"/>
        <pc:sldMkLst>
          <pc:docMk/>
          <pc:sldMk cId="2674515508" sldId="679"/>
        </pc:sldMkLst>
        <pc:spChg chg="mod">
          <ac:chgData name="Indu Sekhar Dantu" userId="4218edbc7ffe59d5" providerId="LiveId" clId="{FD229EBB-28DD-4429-BB10-69A7C2E5AF42}" dt="2022-05-27T06:10:38.882" v="10421" actId="113"/>
          <ac:spMkLst>
            <pc:docMk/>
            <pc:sldMk cId="2674515508" sldId="679"/>
            <ac:spMk id="6" creationId="{1E67C5CA-1DA6-4C08-AA27-328FF86A088F}"/>
          </ac:spMkLst>
        </pc:spChg>
      </pc:sldChg>
      <pc:sldChg chg="modSp add mod">
        <pc:chgData name="Indu Sekhar Dantu" userId="4218edbc7ffe59d5" providerId="LiveId" clId="{FD229EBB-28DD-4429-BB10-69A7C2E5AF42}" dt="2022-05-27T06:11:03.956" v="10423" actId="113"/>
        <pc:sldMkLst>
          <pc:docMk/>
          <pc:sldMk cId="3545889015" sldId="680"/>
        </pc:sldMkLst>
        <pc:spChg chg="mod">
          <ac:chgData name="Indu Sekhar Dantu" userId="4218edbc7ffe59d5" providerId="LiveId" clId="{FD229EBB-28DD-4429-BB10-69A7C2E5AF42}" dt="2022-05-27T06:11:03.956" v="10423" actId="113"/>
          <ac:spMkLst>
            <pc:docMk/>
            <pc:sldMk cId="3545889015" sldId="680"/>
            <ac:spMk id="6" creationId="{1E67C5CA-1DA6-4C08-AA27-328FF86A088F}"/>
          </ac:spMkLst>
        </pc:spChg>
      </pc:sldChg>
      <pc:sldChg chg="modSp add mod">
        <pc:chgData name="Indu Sekhar Dantu" userId="4218edbc7ffe59d5" providerId="LiveId" clId="{FD229EBB-28DD-4429-BB10-69A7C2E5AF42}" dt="2022-05-26T07:40:12.660" v="3568" actId="20577"/>
        <pc:sldMkLst>
          <pc:docMk/>
          <pc:sldMk cId="3420113976" sldId="681"/>
        </pc:sldMkLst>
        <pc:spChg chg="mod">
          <ac:chgData name="Indu Sekhar Dantu" userId="4218edbc7ffe59d5" providerId="LiveId" clId="{FD229EBB-28DD-4429-BB10-69A7C2E5AF42}" dt="2022-05-26T07:40:12.660" v="3568" actId="20577"/>
          <ac:spMkLst>
            <pc:docMk/>
            <pc:sldMk cId="3420113976" sldId="681"/>
            <ac:spMk id="6" creationId="{1E67C5CA-1DA6-4C08-AA27-328FF86A088F}"/>
          </ac:spMkLst>
        </pc:spChg>
      </pc:sldChg>
      <pc:sldChg chg="modSp add mod">
        <pc:chgData name="Indu Sekhar Dantu" userId="4218edbc7ffe59d5" providerId="LiveId" clId="{FD229EBB-28DD-4429-BB10-69A7C2E5AF42}" dt="2022-05-27T06:13:41.518" v="10440" actId="6549"/>
        <pc:sldMkLst>
          <pc:docMk/>
          <pc:sldMk cId="732904958" sldId="682"/>
        </pc:sldMkLst>
        <pc:spChg chg="mod">
          <ac:chgData name="Indu Sekhar Dantu" userId="4218edbc7ffe59d5" providerId="LiveId" clId="{FD229EBB-28DD-4429-BB10-69A7C2E5AF42}" dt="2022-05-27T06:13:41.518" v="10440" actId="6549"/>
          <ac:spMkLst>
            <pc:docMk/>
            <pc:sldMk cId="732904958" sldId="682"/>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1276943267" sldId="683"/>
        </pc:sldMkLst>
        <pc:spChg chg="mod">
          <ac:chgData name="Indu Sekhar Dantu" userId="4218edbc7ffe59d5" providerId="LiveId" clId="{FD229EBB-28DD-4429-BB10-69A7C2E5AF42}" dt="2022-05-26T12:12:40.747" v="4698" actId="113"/>
          <ac:spMkLst>
            <pc:docMk/>
            <pc:sldMk cId="1276943267" sldId="683"/>
            <ac:spMk id="6" creationId="{1E67C5CA-1DA6-4C08-AA27-328FF86A088F}"/>
          </ac:spMkLst>
        </pc:spChg>
      </pc:sldChg>
      <pc:sldChg chg="modSp mod">
        <pc:chgData name="Indu Sekhar Dantu" userId="4218edbc7ffe59d5" providerId="LiveId" clId="{FD229EBB-28DD-4429-BB10-69A7C2E5AF42}" dt="2022-05-27T07:43:03.128" v="12095" actId="207"/>
        <pc:sldMkLst>
          <pc:docMk/>
          <pc:sldMk cId="3314707543" sldId="683"/>
        </pc:sldMkLst>
        <pc:spChg chg="mod">
          <ac:chgData name="Indu Sekhar Dantu" userId="4218edbc7ffe59d5" providerId="LiveId" clId="{FD229EBB-28DD-4429-BB10-69A7C2E5AF42}" dt="2022-05-27T07:43:03.128" v="12095" actId="207"/>
          <ac:spMkLst>
            <pc:docMk/>
            <pc:sldMk cId="3314707543" sldId="683"/>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2461897949" sldId="684"/>
        </pc:sldMkLst>
        <pc:spChg chg="mod">
          <ac:chgData name="Indu Sekhar Dantu" userId="4218edbc7ffe59d5" providerId="LiveId" clId="{FD229EBB-28DD-4429-BB10-69A7C2E5AF42}" dt="2022-05-26T12:13:34.385" v="4703" actId="113"/>
          <ac:spMkLst>
            <pc:docMk/>
            <pc:sldMk cId="2461897949" sldId="684"/>
            <ac:spMk id="6" creationId="{1E67C5CA-1DA6-4C08-AA27-328FF86A088F}"/>
          </ac:spMkLst>
        </pc:spChg>
      </pc:sldChg>
      <pc:sldChg chg="modSp mod">
        <pc:chgData name="Indu Sekhar Dantu" userId="4218edbc7ffe59d5" providerId="LiveId" clId="{FD229EBB-28DD-4429-BB10-69A7C2E5AF42}" dt="2022-05-27T07:43:37.442" v="12096" actId="207"/>
        <pc:sldMkLst>
          <pc:docMk/>
          <pc:sldMk cId="3254601682" sldId="684"/>
        </pc:sldMkLst>
        <pc:spChg chg="mod">
          <ac:chgData name="Indu Sekhar Dantu" userId="4218edbc7ffe59d5" providerId="LiveId" clId="{FD229EBB-28DD-4429-BB10-69A7C2E5AF42}" dt="2022-05-27T07:43:37.442" v="12096" actId="207"/>
          <ac:spMkLst>
            <pc:docMk/>
            <pc:sldMk cId="3254601682" sldId="684"/>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3450661393" sldId="685"/>
        </pc:sldMkLst>
        <pc:spChg chg="mod">
          <ac:chgData name="Indu Sekhar Dantu" userId="4218edbc7ffe59d5" providerId="LiveId" clId="{FD229EBB-28DD-4429-BB10-69A7C2E5AF42}" dt="2022-05-26T11:38:53.445" v="4084" actId="12"/>
          <ac:spMkLst>
            <pc:docMk/>
            <pc:sldMk cId="3450661393" sldId="685"/>
            <ac:spMk id="6" creationId="{1E67C5CA-1DA6-4C08-AA27-328FF86A088F}"/>
          </ac:spMkLst>
        </pc:spChg>
      </pc:sldChg>
      <pc:sldChg chg="modSp mod">
        <pc:chgData name="Indu Sekhar Dantu" userId="4218edbc7ffe59d5" providerId="LiveId" clId="{FD229EBB-28DD-4429-BB10-69A7C2E5AF42}" dt="2022-05-27T07:47:03.212" v="12102" actId="20577"/>
        <pc:sldMkLst>
          <pc:docMk/>
          <pc:sldMk cId="1782719559" sldId="686"/>
        </pc:sldMkLst>
        <pc:spChg chg="mod">
          <ac:chgData name="Indu Sekhar Dantu" userId="4218edbc7ffe59d5" providerId="LiveId" clId="{FD229EBB-28DD-4429-BB10-69A7C2E5AF42}" dt="2022-05-27T07:47:03.212" v="12102" actId="20577"/>
          <ac:spMkLst>
            <pc:docMk/>
            <pc:sldMk cId="1782719559" sldId="686"/>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2209364857" sldId="686"/>
        </pc:sldMkLst>
        <pc:spChg chg="mod">
          <ac:chgData name="Indu Sekhar Dantu" userId="4218edbc7ffe59d5" providerId="LiveId" clId="{FD229EBB-28DD-4429-BB10-69A7C2E5AF42}" dt="2022-05-26T11:42:41.754" v="4316" actId="255"/>
          <ac:spMkLst>
            <pc:docMk/>
            <pc:sldMk cId="2209364857" sldId="686"/>
            <ac:spMk id="6" creationId="{1E67C5CA-1DA6-4C08-AA27-328FF86A088F}"/>
          </ac:spMkLst>
        </pc:spChg>
      </pc:sldChg>
      <pc:sldChg chg="add del">
        <pc:chgData name="Indu Sekhar Dantu" userId="4218edbc7ffe59d5" providerId="LiveId" clId="{FD229EBB-28DD-4429-BB10-69A7C2E5AF42}" dt="2022-05-26T11:42:55.372" v="4317" actId="2696"/>
        <pc:sldMkLst>
          <pc:docMk/>
          <pc:sldMk cId="2057059828" sldId="687"/>
        </pc:sldMkLst>
      </pc:sldChg>
      <pc:sldChg chg="add del">
        <pc:chgData name="Indu Sekhar Dantu" userId="4218edbc7ffe59d5" providerId="LiveId" clId="{FD229EBB-28DD-4429-BB10-69A7C2E5AF42}" dt="2022-05-26T11:42:55.372" v="4317" actId="2696"/>
        <pc:sldMkLst>
          <pc:docMk/>
          <pc:sldMk cId="137351467" sldId="688"/>
        </pc:sldMkLst>
      </pc:sldChg>
      <pc:sldChg chg="modSp add mod">
        <pc:chgData name="Indu Sekhar Dantu" userId="4218edbc7ffe59d5" providerId="LiveId" clId="{FD229EBB-28DD-4429-BB10-69A7C2E5AF42}" dt="2022-05-26T12:18:24.906" v="4715" actId="12"/>
        <pc:sldMkLst>
          <pc:docMk/>
          <pc:sldMk cId="3430318317" sldId="689"/>
        </pc:sldMkLst>
        <pc:spChg chg="mod">
          <ac:chgData name="Indu Sekhar Dantu" userId="4218edbc7ffe59d5" providerId="LiveId" clId="{FD229EBB-28DD-4429-BB10-69A7C2E5AF42}" dt="2022-05-26T12:18:24.906" v="4715" actId="12"/>
          <ac:spMkLst>
            <pc:docMk/>
            <pc:sldMk cId="3430318317" sldId="689"/>
            <ac:spMk id="6" creationId="{1E67C5CA-1DA6-4C08-AA27-328FF86A088F}"/>
          </ac:spMkLst>
        </pc:spChg>
      </pc:sldChg>
      <pc:sldChg chg="modSp add mod">
        <pc:chgData name="Indu Sekhar Dantu" userId="4218edbc7ffe59d5" providerId="LiveId" clId="{FD229EBB-28DD-4429-BB10-69A7C2E5AF42}" dt="2022-05-26T12:21:12.733" v="4737" actId="113"/>
        <pc:sldMkLst>
          <pc:docMk/>
          <pc:sldMk cId="3382329731" sldId="690"/>
        </pc:sldMkLst>
        <pc:spChg chg="mod">
          <ac:chgData name="Indu Sekhar Dantu" userId="4218edbc7ffe59d5" providerId="LiveId" clId="{FD229EBB-28DD-4429-BB10-69A7C2E5AF42}" dt="2022-05-26T12:21:12.733" v="4737" actId="113"/>
          <ac:spMkLst>
            <pc:docMk/>
            <pc:sldMk cId="3382329731" sldId="690"/>
            <ac:spMk id="6" creationId="{1E67C5CA-1DA6-4C08-AA27-328FF86A088F}"/>
          </ac:spMkLst>
        </pc:spChg>
      </pc:sldChg>
      <pc:sldChg chg="modSp add mod">
        <pc:chgData name="Indu Sekhar Dantu" userId="4218edbc7ffe59d5" providerId="LiveId" clId="{FD229EBB-28DD-4429-BB10-69A7C2E5AF42}" dt="2022-05-27T06:28:34.718" v="10539" actId="113"/>
        <pc:sldMkLst>
          <pc:docMk/>
          <pc:sldMk cId="3681093314" sldId="691"/>
        </pc:sldMkLst>
        <pc:spChg chg="mod">
          <ac:chgData name="Indu Sekhar Dantu" userId="4218edbc7ffe59d5" providerId="LiveId" clId="{FD229EBB-28DD-4429-BB10-69A7C2E5AF42}" dt="2022-05-27T06:28:34.718" v="10539" actId="113"/>
          <ac:spMkLst>
            <pc:docMk/>
            <pc:sldMk cId="3681093314" sldId="691"/>
            <ac:spMk id="6" creationId="{1E67C5CA-1DA6-4C08-AA27-328FF86A088F}"/>
          </ac:spMkLst>
        </pc:spChg>
      </pc:sldChg>
      <pc:sldChg chg="modSp add mod">
        <pc:chgData name="Indu Sekhar Dantu" userId="4218edbc7ffe59d5" providerId="LiveId" clId="{FD229EBB-28DD-4429-BB10-69A7C2E5AF42}" dt="2022-05-27T06:33:23.793" v="10546" actId="20577"/>
        <pc:sldMkLst>
          <pc:docMk/>
          <pc:sldMk cId="2431094763" sldId="692"/>
        </pc:sldMkLst>
        <pc:spChg chg="mod">
          <ac:chgData name="Indu Sekhar Dantu" userId="4218edbc7ffe59d5" providerId="LiveId" clId="{FD229EBB-28DD-4429-BB10-69A7C2E5AF42}" dt="2022-05-27T06:33:23.793" v="10546" actId="20577"/>
          <ac:spMkLst>
            <pc:docMk/>
            <pc:sldMk cId="2431094763" sldId="692"/>
            <ac:spMk id="6" creationId="{1E67C5CA-1DA6-4C08-AA27-328FF86A088F}"/>
          </ac:spMkLst>
        </pc:spChg>
      </pc:sldChg>
      <pc:sldChg chg="add del">
        <pc:chgData name="Indu Sekhar Dantu" userId="4218edbc7ffe59d5" providerId="LiveId" clId="{FD229EBB-28DD-4429-BB10-69A7C2E5AF42}" dt="2022-05-26T11:50:48.716" v="4676" actId="47"/>
        <pc:sldMkLst>
          <pc:docMk/>
          <pc:sldMk cId="3967966480" sldId="693"/>
        </pc:sldMkLst>
      </pc:sldChg>
      <pc:sldChg chg="add del">
        <pc:chgData name="Indu Sekhar Dantu" userId="4218edbc7ffe59d5" providerId="LiveId" clId="{FD229EBB-28DD-4429-BB10-69A7C2E5AF42}" dt="2022-05-26T11:50:49.774" v="4677" actId="47"/>
        <pc:sldMkLst>
          <pc:docMk/>
          <pc:sldMk cId="431756947" sldId="694"/>
        </pc:sldMkLst>
      </pc:sldChg>
      <pc:sldChg chg="modSp add mod">
        <pc:chgData name="Indu Sekhar Dantu" userId="4218edbc7ffe59d5" providerId="LiveId" clId="{FD229EBB-28DD-4429-BB10-69A7C2E5AF42}" dt="2022-05-27T06:33:49.019" v="10579" actId="20577"/>
        <pc:sldMkLst>
          <pc:docMk/>
          <pc:sldMk cId="3102848710" sldId="695"/>
        </pc:sldMkLst>
        <pc:spChg chg="mod">
          <ac:chgData name="Indu Sekhar Dantu" userId="4218edbc7ffe59d5" providerId="LiveId" clId="{FD229EBB-28DD-4429-BB10-69A7C2E5AF42}" dt="2022-05-27T06:33:49.019" v="10579" actId="20577"/>
          <ac:spMkLst>
            <pc:docMk/>
            <pc:sldMk cId="3102848710" sldId="695"/>
            <ac:spMk id="6" creationId="{1E67C5CA-1DA6-4C08-AA27-328FF86A088F}"/>
          </ac:spMkLst>
        </pc:spChg>
      </pc:sldChg>
      <pc:sldChg chg="modSp add mod">
        <pc:chgData name="Indu Sekhar Dantu" userId="4218edbc7ffe59d5" providerId="LiveId" clId="{FD229EBB-28DD-4429-BB10-69A7C2E5AF42}" dt="2022-05-27T06:34:31.731" v="10601" actId="20577"/>
        <pc:sldMkLst>
          <pc:docMk/>
          <pc:sldMk cId="3590839843" sldId="696"/>
        </pc:sldMkLst>
        <pc:spChg chg="mod">
          <ac:chgData name="Indu Sekhar Dantu" userId="4218edbc7ffe59d5" providerId="LiveId" clId="{FD229EBB-28DD-4429-BB10-69A7C2E5AF42}" dt="2022-05-27T06:34:31.731" v="10601" actId="20577"/>
          <ac:spMkLst>
            <pc:docMk/>
            <pc:sldMk cId="3590839843" sldId="696"/>
            <ac:spMk id="6" creationId="{1E67C5CA-1DA6-4C08-AA27-328FF86A088F}"/>
          </ac:spMkLst>
        </pc:spChg>
      </pc:sldChg>
      <pc:sldChg chg="add del">
        <pc:chgData name="Indu Sekhar Dantu" userId="4218edbc7ffe59d5" providerId="LiveId" clId="{FD229EBB-28DD-4429-BB10-69A7C2E5AF42}" dt="2022-05-27T06:38:07.107" v="10718" actId="47"/>
        <pc:sldMkLst>
          <pc:docMk/>
          <pc:sldMk cId="2804590824" sldId="697"/>
        </pc:sldMkLst>
      </pc:sldChg>
      <pc:sldChg chg="add del">
        <pc:chgData name="Indu Sekhar Dantu" userId="4218edbc7ffe59d5" providerId="LiveId" clId="{FD229EBB-28DD-4429-BB10-69A7C2E5AF42}" dt="2022-05-27T01:41:46.523" v="5952" actId="2696"/>
        <pc:sldMkLst>
          <pc:docMk/>
          <pc:sldMk cId="3013857877" sldId="697"/>
        </pc:sldMkLst>
      </pc:sldChg>
      <pc:sldChg chg="modSp add mod">
        <pc:chgData name="Indu Sekhar Dantu" userId="4218edbc7ffe59d5" providerId="LiveId" clId="{FD229EBB-28DD-4429-BB10-69A7C2E5AF42}" dt="2022-05-27T06:35:15.956" v="10625" actId="20577"/>
        <pc:sldMkLst>
          <pc:docMk/>
          <pc:sldMk cId="1790839030" sldId="698"/>
        </pc:sldMkLst>
        <pc:spChg chg="mod">
          <ac:chgData name="Indu Sekhar Dantu" userId="4218edbc7ffe59d5" providerId="LiveId" clId="{FD229EBB-28DD-4429-BB10-69A7C2E5AF42}" dt="2022-05-27T06:35:15.956" v="10625" actId="20577"/>
          <ac:spMkLst>
            <pc:docMk/>
            <pc:sldMk cId="1790839030" sldId="698"/>
            <ac:spMk id="6" creationId="{1E67C5CA-1DA6-4C08-AA27-328FF86A088F}"/>
          </ac:spMkLst>
        </pc:spChg>
      </pc:sldChg>
      <pc:sldChg chg="modSp add mod">
        <pc:chgData name="Indu Sekhar Dantu" userId="4218edbc7ffe59d5" providerId="LiveId" clId="{FD229EBB-28DD-4429-BB10-69A7C2E5AF42}" dt="2022-05-27T01:44:26.407" v="5976" actId="113"/>
        <pc:sldMkLst>
          <pc:docMk/>
          <pc:sldMk cId="180047066" sldId="699"/>
        </pc:sldMkLst>
        <pc:spChg chg="mod">
          <ac:chgData name="Indu Sekhar Dantu" userId="4218edbc7ffe59d5" providerId="LiveId" clId="{FD229EBB-28DD-4429-BB10-69A7C2E5AF42}" dt="2022-05-27T01:44:26.407" v="5976" actId="113"/>
          <ac:spMkLst>
            <pc:docMk/>
            <pc:sldMk cId="180047066" sldId="699"/>
            <ac:spMk id="6" creationId="{1E67C5CA-1DA6-4C08-AA27-328FF86A088F}"/>
          </ac:spMkLst>
        </pc:spChg>
      </pc:sldChg>
      <pc:sldChg chg="modSp add mod">
        <pc:chgData name="Indu Sekhar Dantu" userId="4218edbc7ffe59d5" providerId="LiveId" clId="{FD229EBB-28DD-4429-BB10-69A7C2E5AF42}" dt="2022-05-27T06:36:13.191" v="10660" actId="20577"/>
        <pc:sldMkLst>
          <pc:docMk/>
          <pc:sldMk cId="2682817817" sldId="700"/>
        </pc:sldMkLst>
        <pc:spChg chg="mod">
          <ac:chgData name="Indu Sekhar Dantu" userId="4218edbc7ffe59d5" providerId="LiveId" clId="{FD229EBB-28DD-4429-BB10-69A7C2E5AF42}" dt="2022-05-27T06:36:13.191" v="10660" actId="20577"/>
          <ac:spMkLst>
            <pc:docMk/>
            <pc:sldMk cId="2682817817" sldId="700"/>
            <ac:spMk id="6" creationId="{1E67C5CA-1DA6-4C08-AA27-328FF86A088F}"/>
          </ac:spMkLst>
        </pc:spChg>
      </pc:sldChg>
      <pc:sldChg chg="modSp add mod">
        <pc:chgData name="Indu Sekhar Dantu" userId="4218edbc7ffe59d5" providerId="LiveId" clId="{FD229EBB-28DD-4429-BB10-69A7C2E5AF42}" dt="2022-05-27T07:07:45.612" v="11768" actId="113"/>
        <pc:sldMkLst>
          <pc:docMk/>
          <pc:sldMk cId="3299131155" sldId="701"/>
        </pc:sldMkLst>
        <pc:spChg chg="mod">
          <ac:chgData name="Indu Sekhar Dantu" userId="4218edbc7ffe59d5" providerId="LiveId" clId="{FD229EBB-28DD-4429-BB10-69A7C2E5AF42}" dt="2022-05-27T07:07:45.612" v="11768" actId="113"/>
          <ac:spMkLst>
            <pc:docMk/>
            <pc:sldMk cId="3299131155" sldId="701"/>
            <ac:spMk id="6" creationId="{1E67C5CA-1DA6-4C08-AA27-328FF86A088F}"/>
          </ac:spMkLst>
        </pc:spChg>
      </pc:sldChg>
      <pc:sldChg chg="modSp add mod">
        <pc:chgData name="Indu Sekhar Dantu" userId="4218edbc7ffe59d5" providerId="LiveId" clId="{FD229EBB-28DD-4429-BB10-69A7C2E5AF42}" dt="2022-05-27T07:08:08.051" v="11769" actId="113"/>
        <pc:sldMkLst>
          <pc:docMk/>
          <pc:sldMk cId="3833358244" sldId="702"/>
        </pc:sldMkLst>
        <pc:spChg chg="mod">
          <ac:chgData name="Indu Sekhar Dantu" userId="4218edbc7ffe59d5" providerId="LiveId" clId="{FD229EBB-28DD-4429-BB10-69A7C2E5AF42}" dt="2022-05-27T07:08:08.051" v="11769" actId="113"/>
          <ac:spMkLst>
            <pc:docMk/>
            <pc:sldMk cId="3833358244" sldId="702"/>
            <ac:spMk id="6" creationId="{1E67C5CA-1DA6-4C08-AA27-328FF86A088F}"/>
          </ac:spMkLst>
        </pc:spChg>
      </pc:sldChg>
      <pc:sldChg chg="modSp add mod">
        <pc:chgData name="Indu Sekhar Dantu" userId="4218edbc7ffe59d5" providerId="LiveId" clId="{FD229EBB-28DD-4429-BB10-69A7C2E5AF42}" dt="2022-05-27T01:15:50.065" v="5656" actId="12"/>
        <pc:sldMkLst>
          <pc:docMk/>
          <pc:sldMk cId="3628718686" sldId="703"/>
        </pc:sldMkLst>
        <pc:spChg chg="mod">
          <ac:chgData name="Indu Sekhar Dantu" userId="4218edbc7ffe59d5" providerId="LiveId" clId="{FD229EBB-28DD-4429-BB10-69A7C2E5AF42}" dt="2022-05-27T01:15:50.065" v="5656" actId="12"/>
          <ac:spMkLst>
            <pc:docMk/>
            <pc:sldMk cId="3628718686" sldId="703"/>
            <ac:spMk id="6" creationId="{1E67C5CA-1DA6-4C08-AA27-328FF86A088F}"/>
          </ac:spMkLst>
        </pc:spChg>
      </pc:sldChg>
      <pc:sldChg chg="modSp add mod">
        <pc:chgData name="Indu Sekhar Dantu" userId="4218edbc7ffe59d5" providerId="LiveId" clId="{FD229EBB-28DD-4429-BB10-69A7C2E5AF42}" dt="2022-05-27T07:09:30.598" v="11771" actId="207"/>
        <pc:sldMkLst>
          <pc:docMk/>
          <pc:sldMk cId="3158036916" sldId="704"/>
        </pc:sldMkLst>
        <pc:spChg chg="mod">
          <ac:chgData name="Indu Sekhar Dantu" userId="4218edbc7ffe59d5" providerId="LiveId" clId="{FD229EBB-28DD-4429-BB10-69A7C2E5AF42}" dt="2022-05-27T07:09:30.598" v="11771" actId="207"/>
          <ac:spMkLst>
            <pc:docMk/>
            <pc:sldMk cId="3158036916" sldId="704"/>
            <ac:spMk id="6" creationId="{1E67C5CA-1DA6-4C08-AA27-328FF86A088F}"/>
          </ac:spMkLst>
        </pc:spChg>
      </pc:sldChg>
      <pc:sldChg chg="modSp add mod">
        <pc:chgData name="Indu Sekhar Dantu" userId="4218edbc7ffe59d5" providerId="LiveId" clId="{FD229EBB-28DD-4429-BB10-69A7C2E5AF42}" dt="2022-05-27T01:19:55.280" v="5712" actId="113"/>
        <pc:sldMkLst>
          <pc:docMk/>
          <pc:sldMk cId="3603018538" sldId="705"/>
        </pc:sldMkLst>
        <pc:spChg chg="mod">
          <ac:chgData name="Indu Sekhar Dantu" userId="4218edbc7ffe59d5" providerId="LiveId" clId="{FD229EBB-28DD-4429-BB10-69A7C2E5AF42}" dt="2022-05-27T01:19:55.280" v="5712" actId="113"/>
          <ac:spMkLst>
            <pc:docMk/>
            <pc:sldMk cId="3603018538" sldId="705"/>
            <ac:spMk id="6" creationId="{1E67C5CA-1DA6-4C08-AA27-328FF86A088F}"/>
          </ac:spMkLst>
        </pc:spChg>
      </pc:sldChg>
      <pc:sldChg chg="modSp add mod">
        <pc:chgData name="Indu Sekhar Dantu" userId="4218edbc7ffe59d5" providerId="LiveId" clId="{FD229EBB-28DD-4429-BB10-69A7C2E5AF42}" dt="2022-05-27T07:12:48.235" v="12071" actId="20577"/>
        <pc:sldMkLst>
          <pc:docMk/>
          <pc:sldMk cId="3152578984" sldId="706"/>
        </pc:sldMkLst>
        <pc:spChg chg="mod">
          <ac:chgData name="Indu Sekhar Dantu" userId="4218edbc7ffe59d5" providerId="LiveId" clId="{FD229EBB-28DD-4429-BB10-69A7C2E5AF42}" dt="2022-05-27T07:12:48.235" v="12071" actId="20577"/>
          <ac:spMkLst>
            <pc:docMk/>
            <pc:sldMk cId="3152578984" sldId="706"/>
            <ac:spMk id="6" creationId="{1E67C5CA-1DA6-4C08-AA27-328FF86A088F}"/>
          </ac:spMkLst>
        </pc:spChg>
      </pc:sldChg>
      <pc:sldChg chg="modSp add del mod">
        <pc:chgData name="Indu Sekhar Dantu" userId="4218edbc7ffe59d5" providerId="LiveId" clId="{FD229EBB-28DD-4429-BB10-69A7C2E5AF42}" dt="2022-05-27T03:41:12.758" v="6944" actId="2696"/>
        <pc:sldMkLst>
          <pc:docMk/>
          <pc:sldMk cId="1188118717" sldId="707"/>
        </pc:sldMkLst>
        <pc:spChg chg="mod">
          <ac:chgData name="Indu Sekhar Dantu" userId="4218edbc7ffe59d5" providerId="LiveId" clId="{FD229EBB-28DD-4429-BB10-69A7C2E5AF42}" dt="2022-05-27T03:21:51.562" v="6863" actId="20577"/>
          <ac:spMkLst>
            <pc:docMk/>
            <pc:sldMk cId="1188118717" sldId="707"/>
            <ac:spMk id="6" creationId="{1E67C5CA-1DA6-4C08-AA27-328FF86A088F}"/>
          </ac:spMkLst>
        </pc:spChg>
      </pc:sldChg>
      <pc:sldChg chg="modSp add mod">
        <pc:chgData name="Indu Sekhar Dantu" userId="4218edbc7ffe59d5" providerId="LiveId" clId="{FD229EBB-28DD-4429-BB10-69A7C2E5AF42}" dt="2022-05-27T05:06:20.179" v="8248" actId="20577"/>
        <pc:sldMkLst>
          <pc:docMk/>
          <pc:sldMk cId="2745896196" sldId="707"/>
        </pc:sldMkLst>
        <pc:spChg chg="mod">
          <ac:chgData name="Indu Sekhar Dantu" userId="4218edbc7ffe59d5" providerId="LiveId" clId="{FD229EBB-28DD-4429-BB10-69A7C2E5AF42}" dt="2022-05-27T05:06:20.179" v="8248" actId="20577"/>
          <ac:spMkLst>
            <pc:docMk/>
            <pc:sldMk cId="2745896196" sldId="707"/>
            <ac:spMk id="6" creationId="{1E67C5CA-1DA6-4C08-AA27-328FF86A088F}"/>
          </ac:spMkLst>
        </pc:spChg>
      </pc:sldChg>
      <pc:sldChg chg="add del">
        <pc:chgData name="Indu Sekhar Dantu" userId="4218edbc7ffe59d5" providerId="LiveId" clId="{FD229EBB-28DD-4429-BB10-69A7C2E5AF42}" dt="2022-05-27T03:18:05.496" v="6748" actId="47"/>
        <pc:sldMkLst>
          <pc:docMk/>
          <pc:sldMk cId="1456479672" sldId="708"/>
        </pc:sldMkLst>
      </pc:sldChg>
      <pc:sldChg chg="add del">
        <pc:chgData name="Indu Sekhar Dantu" userId="4218edbc7ffe59d5" providerId="LiveId" clId="{FD229EBB-28DD-4429-BB10-69A7C2E5AF42}" dt="2022-05-27T03:18:06.108" v="6749" actId="47"/>
        <pc:sldMkLst>
          <pc:docMk/>
          <pc:sldMk cId="2954352623" sldId="709"/>
        </pc:sldMkLst>
      </pc:sldChg>
      <pc:sldChg chg="add del">
        <pc:chgData name="Indu Sekhar Dantu" userId="4218edbc7ffe59d5" providerId="LiveId" clId="{FD229EBB-28DD-4429-BB10-69A7C2E5AF42}" dt="2022-05-27T03:18:06.576" v="6750" actId="47"/>
        <pc:sldMkLst>
          <pc:docMk/>
          <pc:sldMk cId="2578565753" sldId="710"/>
        </pc:sldMkLst>
      </pc:sldChg>
      <pc:sldChg chg="modSp mod ord">
        <pc:chgData name="Indu Sekhar Dantu" userId="4218edbc7ffe59d5" providerId="LiveId" clId="{FD229EBB-28DD-4429-BB10-69A7C2E5AF42}" dt="2022-05-27T05:03:49.908" v="8165" actId="113"/>
        <pc:sldMkLst>
          <pc:docMk/>
          <pc:sldMk cId="2289413453" sldId="711"/>
        </pc:sldMkLst>
        <pc:spChg chg="mod">
          <ac:chgData name="Indu Sekhar Dantu" userId="4218edbc7ffe59d5" providerId="LiveId" clId="{FD229EBB-28DD-4429-BB10-69A7C2E5AF42}" dt="2022-05-27T05:03:49.908" v="8165" actId="113"/>
          <ac:spMkLst>
            <pc:docMk/>
            <pc:sldMk cId="2289413453" sldId="711"/>
            <ac:spMk id="6" creationId="{1E67C5CA-1DA6-4C08-AA27-328FF86A088F}"/>
          </ac:spMkLst>
        </pc:spChg>
      </pc:sldChg>
      <pc:sldChg chg="add del">
        <pc:chgData name="Indu Sekhar Dantu" userId="4218edbc7ffe59d5" providerId="LiveId" clId="{FD229EBB-28DD-4429-BB10-69A7C2E5AF42}" dt="2022-05-25T00:13:07.137" v="1363"/>
        <pc:sldMkLst>
          <pc:docMk/>
          <pc:sldMk cId="3193453238" sldId="711"/>
        </pc:sldMkLst>
      </pc:sldChg>
      <pc:sldChg chg="modSp add mod">
        <pc:chgData name="Indu Sekhar Dantu" userId="4218edbc7ffe59d5" providerId="LiveId" clId="{FD229EBB-28DD-4429-BB10-69A7C2E5AF42}" dt="2022-05-27T06:15:54.056" v="10447" actId="207"/>
        <pc:sldMkLst>
          <pc:docMk/>
          <pc:sldMk cId="2362761079" sldId="712"/>
        </pc:sldMkLst>
        <pc:spChg chg="mod">
          <ac:chgData name="Indu Sekhar Dantu" userId="4218edbc7ffe59d5" providerId="LiveId" clId="{FD229EBB-28DD-4429-BB10-69A7C2E5AF42}" dt="2022-05-27T06:15:54.056" v="10447" actId="207"/>
          <ac:spMkLst>
            <pc:docMk/>
            <pc:sldMk cId="2362761079" sldId="712"/>
            <ac:spMk id="6" creationId="{1E67C5CA-1DA6-4C08-AA27-328FF86A088F}"/>
          </ac:spMkLst>
        </pc:spChg>
      </pc:sldChg>
      <pc:sldChg chg="modSp add mod">
        <pc:chgData name="Indu Sekhar Dantu" userId="4218edbc7ffe59d5" providerId="LiveId" clId="{FD229EBB-28DD-4429-BB10-69A7C2E5AF42}" dt="2022-05-27T06:16:03.935" v="10448" actId="207"/>
        <pc:sldMkLst>
          <pc:docMk/>
          <pc:sldMk cId="3190211752" sldId="713"/>
        </pc:sldMkLst>
        <pc:spChg chg="mod">
          <ac:chgData name="Indu Sekhar Dantu" userId="4218edbc7ffe59d5" providerId="LiveId" clId="{FD229EBB-28DD-4429-BB10-69A7C2E5AF42}" dt="2022-05-27T06:16:03.935" v="10448" actId="207"/>
          <ac:spMkLst>
            <pc:docMk/>
            <pc:sldMk cId="3190211752" sldId="713"/>
            <ac:spMk id="6" creationId="{1E67C5CA-1DA6-4C08-AA27-328FF86A088F}"/>
          </ac:spMkLst>
        </pc:spChg>
      </pc:sldChg>
      <pc:sldChg chg="modSp add mod">
        <pc:chgData name="Indu Sekhar Dantu" userId="4218edbc7ffe59d5" providerId="LiveId" clId="{FD229EBB-28DD-4429-BB10-69A7C2E5AF42}" dt="2022-05-27T06:16:13.061" v="10449" actId="207"/>
        <pc:sldMkLst>
          <pc:docMk/>
          <pc:sldMk cId="1010762290" sldId="714"/>
        </pc:sldMkLst>
        <pc:spChg chg="mod">
          <ac:chgData name="Indu Sekhar Dantu" userId="4218edbc7ffe59d5" providerId="LiveId" clId="{FD229EBB-28DD-4429-BB10-69A7C2E5AF42}" dt="2022-05-27T06:16:13.061" v="10449" actId="207"/>
          <ac:spMkLst>
            <pc:docMk/>
            <pc:sldMk cId="1010762290" sldId="714"/>
            <ac:spMk id="6" creationId="{1E67C5CA-1DA6-4C08-AA27-328FF86A088F}"/>
          </ac:spMkLst>
        </pc:spChg>
      </pc:sldChg>
      <pc:sldChg chg="modSp add mod">
        <pc:chgData name="Indu Sekhar Dantu" userId="4218edbc7ffe59d5" providerId="LiveId" clId="{FD229EBB-28DD-4429-BB10-69A7C2E5AF42}" dt="2022-05-27T05:51:31.827" v="9821" actId="113"/>
        <pc:sldMkLst>
          <pc:docMk/>
          <pc:sldMk cId="2661453991" sldId="715"/>
        </pc:sldMkLst>
        <pc:spChg chg="mod">
          <ac:chgData name="Indu Sekhar Dantu" userId="4218edbc7ffe59d5" providerId="LiveId" clId="{FD229EBB-28DD-4429-BB10-69A7C2E5AF42}" dt="2022-05-27T05:51:31.827" v="9821" actId="113"/>
          <ac:spMkLst>
            <pc:docMk/>
            <pc:sldMk cId="2661453991" sldId="715"/>
            <ac:spMk id="6" creationId="{1E67C5CA-1DA6-4C08-AA27-328FF86A088F}"/>
          </ac:spMkLst>
        </pc:spChg>
      </pc:sldChg>
      <pc:sldChg chg="modSp add mod">
        <pc:chgData name="Indu Sekhar Dantu" userId="4218edbc7ffe59d5" providerId="LiveId" clId="{FD229EBB-28DD-4429-BB10-69A7C2E5AF42}" dt="2022-05-27T06:03:55.392" v="10299" actId="20577"/>
        <pc:sldMkLst>
          <pc:docMk/>
          <pc:sldMk cId="3488057734" sldId="716"/>
        </pc:sldMkLst>
        <pc:spChg chg="mod">
          <ac:chgData name="Indu Sekhar Dantu" userId="4218edbc7ffe59d5" providerId="LiveId" clId="{FD229EBB-28DD-4429-BB10-69A7C2E5AF42}" dt="2022-05-27T06:03:55.392" v="10299" actId="20577"/>
          <ac:spMkLst>
            <pc:docMk/>
            <pc:sldMk cId="3488057734" sldId="716"/>
            <ac:spMk id="6" creationId="{1E67C5CA-1DA6-4C08-AA27-328FF86A088F}"/>
          </ac:spMkLst>
        </pc:spChg>
      </pc:sldChg>
      <pc:sldChg chg="modSp add mod">
        <pc:chgData name="Indu Sekhar Dantu" userId="4218edbc7ffe59d5" providerId="LiveId" clId="{FD229EBB-28DD-4429-BB10-69A7C2E5AF42}" dt="2022-05-27T06:04:30.164" v="10344" actId="6549"/>
        <pc:sldMkLst>
          <pc:docMk/>
          <pc:sldMk cId="3304603570" sldId="717"/>
        </pc:sldMkLst>
        <pc:spChg chg="mod">
          <ac:chgData name="Indu Sekhar Dantu" userId="4218edbc7ffe59d5" providerId="LiveId" clId="{FD229EBB-28DD-4429-BB10-69A7C2E5AF42}" dt="2022-05-27T06:04:30.164" v="10344" actId="6549"/>
          <ac:spMkLst>
            <pc:docMk/>
            <pc:sldMk cId="3304603570" sldId="717"/>
            <ac:spMk id="6" creationId="{1E67C5CA-1DA6-4C08-AA27-328FF86A088F}"/>
          </ac:spMkLst>
        </pc:spChg>
      </pc:sldChg>
      <pc:sldChg chg="addSp delSp modSp add mod">
        <pc:chgData name="Indu Sekhar Dantu" userId="4218edbc7ffe59d5" providerId="LiveId" clId="{FD229EBB-28DD-4429-BB10-69A7C2E5AF42}" dt="2022-05-27T06:04:12.862" v="10306" actId="20577"/>
        <pc:sldMkLst>
          <pc:docMk/>
          <pc:sldMk cId="290718055" sldId="718"/>
        </pc:sldMkLst>
        <pc:spChg chg="mod">
          <ac:chgData name="Indu Sekhar Dantu" userId="4218edbc7ffe59d5" providerId="LiveId" clId="{FD229EBB-28DD-4429-BB10-69A7C2E5AF42}" dt="2022-05-27T06:04:12.862" v="10306" actId="20577"/>
          <ac:spMkLst>
            <pc:docMk/>
            <pc:sldMk cId="290718055" sldId="718"/>
            <ac:spMk id="6" creationId="{1E67C5CA-1DA6-4C08-AA27-328FF86A088F}"/>
          </ac:spMkLst>
        </pc:spChg>
        <pc:spChg chg="add del mod">
          <ac:chgData name="Indu Sekhar Dantu" userId="4218edbc7ffe59d5" providerId="LiveId" clId="{FD229EBB-28DD-4429-BB10-69A7C2E5AF42}" dt="2022-05-26T06:50:00.778" v="2487"/>
          <ac:spMkLst>
            <pc:docMk/>
            <pc:sldMk cId="290718055" sldId="718"/>
            <ac:spMk id="8" creationId="{902C3ACF-5EC2-4DAF-7786-29EC11550513}"/>
          </ac:spMkLst>
        </pc:spChg>
        <pc:spChg chg="add mod">
          <ac:chgData name="Indu Sekhar Dantu" userId="4218edbc7ffe59d5" providerId="LiveId" clId="{FD229EBB-28DD-4429-BB10-69A7C2E5AF42}" dt="2022-05-26T06:52:00.317" v="2680" actId="1035"/>
          <ac:spMkLst>
            <pc:docMk/>
            <pc:sldMk cId="290718055" sldId="718"/>
            <ac:spMk id="9" creationId="{965576D2-A7E6-C1C7-66D4-75C16454EE31}"/>
          </ac:spMkLst>
        </pc:spChg>
        <pc:spChg chg="add del mod">
          <ac:chgData name="Indu Sekhar Dantu" userId="4218edbc7ffe59d5" providerId="LiveId" clId="{FD229EBB-28DD-4429-BB10-69A7C2E5AF42}" dt="2022-05-26T06:50:35.653" v="2568"/>
          <ac:spMkLst>
            <pc:docMk/>
            <pc:sldMk cId="290718055" sldId="718"/>
            <ac:spMk id="10" creationId="{512C2E15-9F37-6853-53E0-8D19B728F73F}"/>
          </ac:spMkLst>
        </pc:spChg>
        <pc:spChg chg="add mod">
          <ac:chgData name="Indu Sekhar Dantu" userId="4218edbc7ffe59d5" providerId="LiveId" clId="{FD229EBB-28DD-4429-BB10-69A7C2E5AF42}" dt="2022-05-26T06:52:08.044" v="2709" actId="1035"/>
          <ac:spMkLst>
            <pc:docMk/>
            <pc:sldMk cId="290718055" sldId="718"/>
            <ac:spMk id="11" creationId="{11CF9725-0266-0A70-E64B-675179CD838A}"/>
          </ac:spMkLst>
        </pc:spChg>
        <pc:spChg chg="add mod">
          <ac:chgData name="Indu Sekhar Dantu" userId="4218edbc7ffe59d5" providerId="LiveId" clId="{FD229EBB-28DD-4429-BB10-69A7C2E5AF42}" dt="2022-05-26T06:52:17.774" v="2751" actId="1036"/>
          <ac:spMkLst>
            <pc:docMk/>
            <pc:sldMk cId="290718055" sldId="718"/>
            <ac:spMk id="12" creationId="{3566C6B3-0BB0-A3D6-544B-1FE69B84F452}"/>
          </ac:spMkLst>
        </pc:spChg>
        <pc:picChg chg="add mod">
          <ac:chgData name="Indu Sekhar Dantu" userId="4218edbc7ffe59d5" providerId="LiveId" clId="{FD229EBB-28DD-4429-BB10-69A7C2E5AF42}" dt="2022-05-26T06:51:54.305" v="2648" actId="1036"/>
          <ac:picMkLst>
            <pc:docMk/>
            <pc:sldMk cId="290718055" sldId="718"/>
            <ac:picMk id="5" creationId="{CCABCD95-D6CC-F44A-AC72-1C352576456D}"/>
          </ac:picMkLst>
        </pc:picChg>
      </pc:sldChg>
      <pc:sldChg chg="addSp delSp modSp add mod">
        <pc:chgData name="Indu Sekhar Dantu" userId="4218edbc7ffe59d5" providerId="LiveId" clId="{FD229EBB-28DD-4429-BB10-69A7C2E5AF42}" dt="2022-05-26T07:53:43.452" v="3717" actId="1037"/>
        <pc:sldMkLst>
          <pc:docMk/>
          <pc:sldMk cId="2354759512" sldId="719"/>
        </pc:sldMkLst>
        <pc:spChg chg="del mod">
          <ac:chgData name="Indu Sekhar Dantu" userId="4218edbc7ffe59d5" providerId="LiveId" clId="{FD229EBB-28DD-4429-BB10-69A7C2E5AF42}" dt="2022-05-26T07:53:17.082" v="3698"/>
          <ac:spMkLst>
            <pc:docMk/>
            <pc:sldMk cId="2354759512" sldId="719"/>
            <ac:spMk id="6" creationId="{1E67C5CA-1DA6-4C08-AA27-328FF86A088F}"/>
          </ac:spMkLst>
        </pc:spChg>
        <pc:picChg chg="add mod">
          <ac:chgData name="Indu Sekhar Dantu" userId="4218edbc7ffe59d5" providerId="LiveId" clId="{FD229EBB-28DD-4429-BB10-69A7C2E5AF42}" dt="2022-05-26T07:53:43.452" v="3717" actId="1037"/>
          <ac:picMkLst>
            <pc:docMk/>
            <pc:sldMk cId="2354759512" sldId="719"/>
            <ac:picMk id="3" creationId="{BECC1AAA-0F3D-422B-91E5-54F8A4348ECC}"/>
          </ac:picMkLst>
        </pc:picChg>
      </pc:sldChg>
      <pc:sldChg chg="addSp delSp modSp add mod">
        <pc:chgData name="Indu Sekhar Dantu" userId="4218edbc7ffe59d5" providerId="LiveId" clId="{FD229EBB-28DD-4429-BB10-69A7C2E5AF42}" dt="2022-05-26T07:56:18.571" v="3754" actId="1038"/>
        <pc:sldMkLst>
          <pc:docMk/>
          <pc:sldMk cId="360263046" sldId="720"/>
        </pc:sldMkLst>
        <pc:picChg chg="del">
          <ac:chgData name="Indu Sekhar Dantu" userId="4218edbc7ffe59d5" providerId="LiveId" clId="{FD229EBB-28DD-4429-BB10-69A7C2E5AF42}" dt="2022-05-26T07:53:59.468" v="3719" actId="478"/>
          <ac:picMkLst>
            <pc:docMk/>
            <pc:sldMk cId="360263046" sldId="720"/>
            <ac:picMk id="3" creationId="{BECC1AAA-0F3D-422B-91E5-54F8A4348ECC}"/>
          </ac:picMkLst>
        </pc:picChg>
        <pc:picChg chg="add mod">
          <ac:chgData name="Indu Sekhar Dantu" userId="4218edbc7ffe59d5" providerId="LiveId" clId="{FD229EBB-28DD-4429-BB10-69A7C2E5AF42}" dt="2022-05-26T07:56:18.571" v="3754" actId="1038"/>
          <ac:picMkLst>
            <pc:docMk/>
            <pc:sldMk cId="360263046" sldId="720"/>
            <ac:picMk id="5" creationId="{489FAA35-8B64-0A3A-89DB-31DED22D4432}"/>
          </ac:picMkLst>
        </pc:picChg>
      </pc:sldChg>
      <pc:sldChg chg="modSp add del mod">
        <pc:chgData name="Indu Sekhar Dantu" userId="4218edbc7ffe59d5" providerId="LiveId" clId="{FD229EBB-28DD-4429-BB10-69A7C2E5AF42}" dt="2022-05-27T06:20:35.453" v="10452" actId="2696"/>
        <pc:sldMkLst>
          <pc:docMk/>
          <pc:sldMk cId="380287833" sldId="721"/>
        </pc:sldMkLst>
        <pc:spChg chg="mod">
          <ac:chgData name="Indu Sekhar Dantu" userId="4218edbc7ffe59d5" providerId="LiveId" clId="{FD229EBB-28DD-4429-BB10-69A7C2E5AF42}" dt="2022-05-26T12:14:49.351" v="4705" actId="113"/>
          <ac:spMkLst>
            <pc:docMk/>
            <pc:sldMk cId="380287833" sldId="721"/>
            <ac:spMk id="6" creationId="{1E67C5CA-1DA6-4C08-AA27-328FF86A088F}"/>
          </ac:spMkLst>
        </pc:spChg>
      </pc:sldChg>
      <pc:sldChg chg="del">
        <pc:chgData name="Indu Sekhar Dantu" userId="4218edbc7ffe59d5" providerId="LiveId" clId="{FD229EBB-28DD-4429-BB10-69A7C2E5AF42}" dt="2022-05-27T07:45:41.431" v="12097" actId="47"/>
        <pc:sldMkLst>
          <pc:docMk/>
          <pc:sldMk cId="2657412562" sldId="721"/>
        </pc:sldMkLst>
      </pc:sldChg>
      <pc:sldChg chg="add del">
        <pc:chgData name="Indu Sekhar Dantu" userId="4218edbc7ffe59d5" providerId="LiveId" clId="{FD229EBB-28DD-4429-BB10-69A7C2E5AF42}" dt="2022-05-26T08:00:37.562" v="3756" actId="47"/>
        <pc:sldMkLst>
          <pc:docMk/>
          <pc:sldMk cId="3756378377" sldId="721"/>
        </pc:sldMkLst>
      </pc:sldChg>
      <pc:sldChg chg="modSp add del mod">
        <pc:chgData name="Indu Sekhar Dantu" userId="4218edbc7ffe59d5" providerId="LiveId" clId="{FD229EBB-28DD-4429-BB10-69A7C2E5AF42}" dt="2022-05-27T06:20:35.453" v="10452" actId="2696"/>
        <pc:sldMkLst>
          <pc:docMk/>
          <pc:sldMk cId="106500403" sldId="722"/>
        </pc:sldMkLst>
        <pc:spChg chg="mod">
          <ac:chgData name="Indu Sekhar Dantu" userId="4218edbc7ffe59d5" providerId="LiveId" clId="{FD229EBB-28DD-4429-BB10-69A7C2E5AF42}" dt="2022-05-26T11:38:33.415" v="4081" actId="12"/>
          <ac:spMkLst>
            <pc:docMk/>
            <pc:sldMk cId="106500403" sldId="722"/>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3441912258" sldId="723"/>
        </pc:sldMkLst>
        <pc:spChg chg="mod">
          <ac:chgData name="Indu Sekhar Dantu" userId="4218edbc7ffe59d5" providerId="LiveId" clId="{FD229EBB-28DD-4429-BB10-69A7C2E5AF42}" dt="2022-05-26T11:35:29.134" v="4055" actId="12"/>
          <ac:spMkLst>
            <pc:docMk/>
            <pc:sldMk cId="3441912258" sldId="723"/>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4243919177" sldId="724"/>
        </pc:sldMkLst>
        <pc:spChg chg="mod">
          <ac:chgData name="Indu Sekhar Dantu" userId="4218edbc7ffe59d5" providerId="LiveId" clId="{FD229EBB-28DD-4429-BB10-69A7C2E5AF42}" dt="2022-05-26T12:16:55.741" v="4706" actId="313"/>
          <ac:spMkLst>
            <pc:docMk/>
            <pc:sldMk cId="4243919177" sldId="724"/>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471108821" sldId="725"/>
        </pc:sldMkLst>
        <pc:spChg chg="mod">
          <ac:chgData name="Indu Sekhar Dantu" userId="4218edbc7ffe59d5" providerId="LiveId" clId="{FD229EBB-28DD-4429-BB10-69A7C2E5AF42}" dt="2022-05-26T11:38:42.031" v="4082" actId="12"/>
          <ac:spMkLst>
            <pc:docMk/>
            <pc:sldMk cId="471108821" sldId="725"/>
            <ac:spMk id="6" creationId="{1E67C5CA-1DA6-4C08-AA27-328FF86A088F}"/>
          </ac:spMkLst>
        </pc:spChg>
      </pc:sldChg>
      <pc:sldChg chg="modSp add del mod">
        <pc:chgData name="Indu Sekhar Dantu" userId="4218edbc7ffe59d5" providerId="LiveId" clId="{FD229EBB-28DD-4429-BB10-69A7C2E5AF42}" dt="2022-05-27T06:20:35.453" v="10452" actId="2696"/>
        <pc:sldMkLst>
          <pc:docMk/>
          <pc:sldMk cId="3868546074" sldId="726"/>
        </pc:sldMkLst>
        <pc:spChg chg="mod">
          <ac:chgData name="Indu Sekhar Dantu" userId="4218edbc7ffe59d5" providerId="LiveId" clId="{FD229EBB-28DD-4429-BB10-69A7C2E5AF42}" dt="2022-05-26T11:35:50.446" v="4061" actId="12"/>
          <ac:spMkLst>
            <pc:docMk/>
            <pc:sldMk cId="3868546074" sldId="726"/>
            <ac:spMk id="6" creationId="{1E67C5CA-1DA6-4C08-AA27-328FF86A088F}"/>
          </ac:spMkLst>
        </pc:spChg>
      </pc:sldChg>
      <pc:sldChg chg="modSp add mod">
        <pc:chgData name="Indu Sekhar Dantu" userId="4218edbc7ffe59d5" providerId="LiveId" clId="{FD229EBB-28DD-4429-BB10-69A7C2E5AF42}" dt="2022-05-27T06:27:49.939" v="10493" actId="6549"/>
        <pc:sldMkLst>
          <pc:docMk/>
          <pc:sldMk cId="2101465325" sldId="727"/>
        </pc:sldMkLst>
        <pc:spChg chg="mod">
          <ac:chgData name="Indu Sekhar Dantu" userId="4218edbc7ffe59d5" providerId="LiveId" clId="{FD229EBB-28DD-4429-BB10-69A7C2E5AF42}" dt="2022-05-27T06:27:49.939" v="10493" actId="6549"/>
          <ac:spMkLst>
            <pc:docMk/>
            <pc:sldMk cId="2101465325" sldId="727"/>
            <ac:spMk id="6" creationId="{1E67C5CA-1DA6-4C08-AA27-328FF86A088F}"/>
          </ac:spMkLst>
        </pc:spChg>
      </pc:sldChg>
      <pc:sldChg chg="modSp add del mod">
        <pc:chgData name="Indu Sekhar Dantu" userId="4218edbc7ffe59d5" providerId="LiveId" clId="{FD229EBB-28DD-4429-BB10-69A7C2E5AF42}" dt="2022-05-27T06:27:55.121" v="10494" actId="47"/>
        <pc:sldMkLst>
          <pc:docMk/>
          <pc:sldMk cId="454237403" sldId="728"/>
        </pc:sldMkLst>
        <pc:spChg chg="mod">
          <ac:chgData name="Indu Sekhar Dantu" userId="4218edbc7ffe59d5" providerId="LiveId" clId="{FD229EBB-28DD-4429-BB10-69A7C2E5AF42}" dt="2022-05-27T06:27:29.352" v="10489" actId="21"/>
          <ac:spMkLst>
            <pc:docMk/>
            <pc:sldMk cId="454237403" sldId="728"/>
            <ac:spMk id="6" creationId="{1E67C5CA-1DA6-4C08-AA27-328FF86A088F}"/>
          </ac:spMkLst>
        </pc:spChg>
      </pc:sldChg>
      <pc:sldChg chg="modSp add del mod">
        <pc:chgData name="Indu Sekhar Dantu" userId="4218edbc7ffe59d5" providerId="LiveId" clId="{FD229EBB-28DD-4429-BB10-69A7C2E5AF42}" dt="2022-05-27T06:33:14.832" v="10540" actId="47"/>
        <pc:sldMkLst>
          <pc:docMk/>
          <pc:sldMk cId="3941784284" sldId="729"/>
        </pc:sldMkLst>
        <pc:spChg chg="mod">
          <ac:chgData name="Indu Sekhar Dantu" userId="4218edbc7ffe59d5" providerId="LiveId" clId="{FD229EBB-28DD-4429-BB10-69A7C2E5AF42}" dt="2022-05-26T12:22:08.025" v="4748" actId="12"/>
          <ac:spMkLst>
            <pc:docMk/>
            <pc:sldMk cId="3941784284" sldId="729"/>
            <ac:spMk id="6" creationId="{1E67C5CA-1DA6-4C08-AA27-328FF86A088F}"/>
          </ac:spMkLst>
        </pc:spChg>
      </pc:sldChg>
      <pc:sldChg chg="modSp add del mod">
        <pc:chgData name="Indu Sekhar Dantu" userId="4218edbc7ffe59d5" providerId="LiveId" clId="{FD229EBB-28DD-4429-BB10-69A7C2E5AF42}" dt="2022-05-26T16:20:06.324" v="4800" actId="2696"/>
        <pc:sldMkLst>
          <pc:docMk/>
          <pc:sldMk cId="450384384" sldId="730"/>
        </pc:sldMkLst>
        <pc:spChg chg="mod">
          <ac:chgData name="Indu Sekhar Dantu" userId="4218edbc7ffe59d5" providerId="LiveId" clId="{FD229EBB-28DD-4429-BB10-69A7C2E5AF42}" dt="2022-05-26T16:18:25.651" v="4783" actId="255"/>
          <ac:spMkLst>
            <pc:docMk/>
            <pc:sldMk cId="450384384" sldId="730"/>
            <ac:spMk id="6" creationId="{1E67C5CA-1DA6-4C08-AA27-328FF86A088F}"/>
          </ac:spMkLst>
        </pc:spChg>
      </pc:sldChg>
      <pc:sldChg chg="modSp mod">
        <pc:chgData name="Indu Sekhar Dantu" userId="4218edbc7ffe59d5" providerId="LiveId" clId="{FD229EBB-28DD-4429-BB10-69A7C2E5AF42}" dt="2022-05-27T06:23:07.694" v="10468" actId="113"/>
        <pc:sldMkLst>
          <pc:docMk/>
          <pc:sldMk cId="839293867" sldId="730"/>
        </pc:sldMkLst>
        <pc:spChg chg="mod">
          <ac:chgData name="Indu Sekhar Dantu" userId="4218edbc7ffe59d5" providerId="LiveId" clId="{FD229EBB-28DD-4429-BB10-69A7C2E5AF42}" dt="2022-05-27T06:23:07.694" v="10468" actId="113"/>
          <ac:spMkLst>
            <pc:docMk/>
            <pc:sldMk cId="839293867" sldId="730"/>
            <ac:spMk id="6" creationId="{1E67C5CA-1DA6-4C08-AA27-328FF86A088F}"/>
          </ac:spMkLst>
        </pc:spChg>
      </pc:sldChg>
      <pc:sldChg chg="modSp mod">
        <pc:chgData name="Indu Sekhar Dantu" userId="4218edbc7ffe59d5" providerId="LiveId" clId="{FD229EBB-28DD-4429-BB10-69A7C2E5AF42}" dt="2022-05-27T06:23:22.074" v="10470" actId="113"/>
        <pc:sldMkLst>
          <pc:docMk/>
          <pc:sldMk cId="2131786127" sldId="731"/>
        </pc:sldMkLst>
        <pc:spChg chg="mod">
          <ac:chgData name="Indu Sekhar Dantu" userId="4218edbc7ffe59d5" providerId="LiveId" clId="{FD229EBB-28DD-4429-BB10-69A7C2E5AF42}" dt="2022-05-27T06:23:22.074" v="10470" actId="113"/>
          <ac:spMkLst>
            <pc:docMk/>
            <pc:sldMk cId="2131786127" sldId="731"/>
            <ac:spMk id="6" creationId="{1E67C5CA-1DA6-4C08-AA27-328FF86A088F}"/>
          </ac:spMkLst>
        </pc:spChg>
      </pc:sldChg>
      <pc:sldChg chg="modSp add del mod">
        <pc:chgData name="Indu Sekhar Dantu" userId="4218edbc7ffe59d5" providerId="LiveId" clId="{FD229EBB-28DD-4429-BB10-69A7C2E5AF42}" dt="2022-05-26T16:20:06.324" v="4800" actId="2696"/>
        <pc:sldMkLst>
          <pc:docMk/>
          <pc:sldMk cId="2909603819" sldId="731"/>
        </pc:sldMkLst>
        <pc:spChg chg="mod">
          <ac:chgData name="Indu Sekhar Dantu" userId="4218edbc7ffe59d5" providerId="LiveId" clId="{FD229EBB-28DD-4429-BB10-69A7C2E5AF42}" dt="2022-05-26T16:19:50.899" v="4799" actId="114"/>
          <ac:spMkLst>
            <pc:docMk/>
            <pc:sldMk cId="2909603819" sldId="731"/>
            <ac:spMk id="6" creationId="{1E67C5CA-1DA6-4C08-AA27-328FF86A088F}"/>
          </ac:spMkLst>
        </pc:spChg>
      </pc:sldChg>
      <pc:sldChg chg="modSp add mod">
        <pc:chgData name="Indu Sekhar Dantu" userId="4218edbc7ffe59d5" providerId="LiveId" clId="{FD229EBB-28DD-4429-BB10-69A7C2E5AF42}" dt="2022-05-27T06:37:56.573" v="10715" actId="113"/>
        <pc:sldMkLst>
          <pc:docMk/>
          <pc:sldMk cId="113452903" sldId="732"/>
        </pc:sldMkLst>
        <pc:spChg chg="mod">
          <ac:chgData name="Indu Sekhar Dantu" userId="4218edbc7ffe59d5" providerId="LiveId" clId="{FD229EBB-28DD-4429-BB10-69A7C2E5AF42}" dt="2022-05-27T06:37:56.573" v="10715" actId="113"/>
          <ac:spMkLst>
            <pc:docMk/>
            <pc:sldMk cId="113452903" sldId="732"/>
            <ac:spMk id="6" creationId="{1E67C5CA-1DA6-4C08-AA27-328FF86A088F}"/>
          </ac:spMkLst>
        </pc:spChg>
      </pc:sldChg>
      <pc:sldChg chg="modSp add mod ord">
        <pc:chgData name="Indu Sekhar Dantu" userId="4218edbc7ffe59d5" providerId="LiveId" clId="{FD229EBB-28DD-4429-BB10-69A7C2E5AF42}" dt="2022-05-27T06:43:12.583" v="11194" actId="20577"/>
        <pc:sldMkLst>
          <pc:docMk/>
          <pc:sldMk cId="2241336524" sldId="733"/>
        </pc:sldMkLst>
        <pc:spChg chg="mod">
          <ac:chgData name="Indu Sekhar Dantu" userId="4218edbc7ffe59d5" providerId="LiveId" clId="{FD229EBB-28DD-4429-BB10-69A7C2E5AF42}" dt="2022-05-27T06:43:12.583" v="11194" actId="20577"/>
          <ac:spMkLst>
            <pc:docMk/>
            <pc:sldMk cId="2241336524" sldId="733"/>
            <ac:spMk id="6" creationId="{1E67C5CA-1DA6-4C08-AA27-328FF86A088F}"/>
          </ac:spMkLst>
        </pc:spChg>
      </pc:sldChg>
      <pc:sldChg chg="modSp add mod">
        <pc:chgData name="Indu Sekhar Dantu" userId="4218edbc7ffe59d5" providerId="LiveId" clId="{FD229EBB-28DD-4429-BB10-69A7C2E5AF42}" dt="2022-05-27T01:31:35.877" v="5889" actId="113"/>
        <pc:sldMkLst>
          <pc:docMk/>
          <pc:sldMk cId="37190336" sldId="734"/>
        </pc:sldMkLst>
        <pc:spChg chg="mod">
          <ac:chgData name="Indu Sekhar Dantu" userId="4218edbc7ffe59d5" providerId="LiveId" clId="{FD229EBB-28DD-4429-BB10-69A7C2E5AF42}" dt="2022-05-27T01:31:35.877" v="5889" actId="113"/>
          <ac:spMkLst>
            <pc:docMk/>
            <pc:sldMk cId="37190336" sldId="734"/>
            <ac:spMk id="6" creationId="{1E67C5CA-1DA6-4C08-AA27-328FF86A088F}"/>
          </ac:spMkLst>
        </pc:spChg>
      </pc:sldChg>
      <pc:sldChg chg="modSp add mod ord">
        <pc:chgData name="Indu Sekhar Dantu" userId="4218edbc7ffe59d5" providerId="LiveId" clId="{FD229EBB-28DD-4429-BB10-69A7C2E5AF42}" dt="2022-05-27T01:09:21.971" v="5513" actId="113"/>
        <pc:sldMkLst>
          <pc:docMk/>
          <pc:sldMk cId="49808675" sldId="735"/>
        </pc:sldMkLst>
        <pc:spChg chg="mod">
          <ac:chgData name="Indu Sekhar Dantu" userId="4218edbc7ffe59d5" providerId="LiveId" clId="{FD229EBB-28DD-4429-BB10-69A7C2E5AF42}" dt="2022-05-27T01:09:21.971" v="5513" actId="113"/>
          <ac:spMkLst>
            <pc:docMk/>
            <pc:sldMk cId="49808675" sldId="735"/>
            <ac:spMk id="6" creationId="{1E67C5CA-1DA6-4C08-AA27-328FF86A088F}"/>
          </ac:spMkLst>
        </pc:spChg>
      </pc:sldChg>
      <pc:sldChg chg="modSp add mod">
        <pc:chgData name="Indu Sekhar Dantu" userId="4218edbc7ffe59d5" providerId="LiveId" clId="{FD229EBB-28DD-4429-BB10-69A7C2E5AF42}" dt="2022-05-27T07:09:13.887" v="11770" actId="6549"/>
        <pc:sldMkLst>
          <pc:docMk/>
          <pc:sldMk cId="1775248475" sldId="736"/>
        </pc:sldMkLst>
        <pc:spChg chg="mod">
          <ac:chgData name="Indu Sekhar Dantu" userId="4218edbc7ffe59d5" providerId="LiveId" clId="{FD229EBB-28DD-4429-BB10-69A7C2E5AF42}" dt="2022-05-27T07:09:13.887" v="11770" actId="6549"/>
          <ac:spMkLst>
            <pc:docMk/>
            <pc:sldMk cId="1775248475" sldId="736"/>
            <ac:spMk id="6" creationId="{1E67C5CA-1DA6-4C08-AA27-328FF86A088F}"/>
          </ac:spMkLst>
        </pc:spChg>
      </pc:sldChg>
      <pc:sldChg chg="modSp add mod">
        <pc:chgData name="Indu Sekhar Dantu" userId="4218edbc7ffe59d5" providerId="LiveId" clId="{FD229EBB-28DD-4429-BB10-69A7C2E5AF42}" dt="2022-05-27T01:21:34.255" v="5719" actId="113"/>
        <pc:sldMkLst>
          <pc:docMk/>
          <pc:sldMk cId="1854084385" sldId="737"/>
        </pc:sldMkLst>
        <pc:spChg chg="mod">
          <ac:chgData name="Indu Sekhar Dantu" userId="4218edbc7ffe59d5" providerId="LiveId" clId="{FD229EBB-28DD-4429-BB10-69A7C2E5AF42}" dt="2022-05-27T01:21:34.255" v="5719" actId="113"/>
          <ac:spMkLst>
            <pc:docMk/>
            <pc:sldMk cId="1854084385" sldId="737"/>
            <ac:spMk id="6" creationId="{1E67C5CA-1DA6-4C08-AA27-328FF86A088F}"/>
          </ac:spMkLst>
        </pc:spChg>
      </pc:sldChg>
      <pc:sldChg chg="modSp add mod">
        <pc:chgData name="Indu Sekhar Dantu" userId="4218edbc7ffe59d5" providerId="LiveId" clId="{FD229EBB-28DD-4429-BB10-69A7C2E5AF42}" dt="2022-05-27T01:20:35.375" v="5716" actId="113"/>
        <pc:sldMkLst>
          <pc:docMk/>
          <pc:sldMk cId="749964766" sldId="738"/>
        </pc:sldMkLst>
        <pc:spChg chg="mod">
          <ac:chgData name="Indu Sekhar Dantu" userId="4218edbc7ffe59d5" providerId="LiveId" clId="{FD229EBB-28DD-4429-BB10-69A7C2E5AF42}" dt="2022-05-27T01:20:35.375" v="5716" actId="113"/>
          <ac:spMkLst>
            <pc:docMk/>
            <pc:sldMk cId="749964766" sldId="738"/>
            <ac:spMk id="6" creationId="{1E67C5CA-1DA6-4C08-AA27-328FF86A088F}"/>
          </ac:spMkLst>
        </pc:spChg>
      </pc:sldChg>
      <pc:sldChg chg="modSp add mod">
        <pc:chgData name="Indu Sekhar Dantu" userId="4218edbc7ffe59d5" providerId="LiveId" clId="{FD229EBB-28DD-4429-BB10-69A7C2E5AF42}" dt="2022-05-27T01:26:51.370" v="5790" actId="1036"/>
        <pc:sldMkLst>
          <pc:docMk/>
          <pc:sldMk cId="2623048200" sldId="739"/>
        </pc:sldMkLst>
        <pc:spChg chg="mod">
          <ac:chgData name="Indu Sekhar Dantu" userId="4218edbc7ffe59d5" providerId="LiveId" clId="{FD229EBB-28DD-4429-BB10-69A7C2E5AF42}" dt="2022-05-27T01:26:51.370" v="5790" actId="1036"/>
          <ac:spMkLst>
            <pc:docMk/>
            <pc:sldMk cId="2623048200" sldId="739"/>
            <ac:spMk id="6" creationId="{1E67C5CA-1DA6-4C08-AA27-328FF86A088F}"/>
          </ac:spMkLst>
        </pc:spChg>
      </pc:sldChg>
      <pc:sldChg chg="modSp add mod">
        <pc:chgData name="Indu Sekhar Dantu" userId="4218edbc7ffe59d5" providerId="LiveId" clId="{FD229EBB-28DD-4429-BB10-69A7C2E5AF42}" dt="2022-05-27T06:58:57.455" v="11300" actId="20577"/>
        <pc:sldMkLst>
          <pc:docMk/>
          <pc:sldMk cId="3640876651" sldId="740"/>
        </pc:sldMkLst>
        <pc:spChg chg="mod">
          <ac:chgData name="Indu Sekhar Dantu" userId="4218edbc7ffe59d5" providerId="LiveId" clId="{FD229EBB-28DD-4429-BB10-69A7C2E5AF42}" dt="2022-05-27T06:58:57.455" v="11300" actId="20577"/>
          <ac:spMkLst>
            <pc:docMk/>
            <pc:sldMk cId="3640876651" sldId="740"/>
            <ac:spMk id="6" creationId="{1E67C5CA-1DA6-4C08-AA27-328FF86A088F}"/>
          </ac:spMkLst>
        </pc:spChg>
      </pc:sldChg>
      <pc:sldChg chg="modSp add mod">
        <pc:chgData name="Indu Sekhar Dantu" userId="4218edbc7ffe59d5" providerId="LiveId" clId="{FD229EBB-28DD-4429-BB10-69A7C2E5AF42}" dt="2022-05-27T06:37:19.043" v="10699" actId="20577"/>
        <pc:sldMkLst>
          <pc:docMk/>
          <pc:sldMk cId="542921734" sldId="741"/>
        </pc:sldMkLst>
        <pc:spChg chg="mod">
          <ac:chgData name="Indu Sekhar Dantu" userId="4218edbc7ffe59d5" providerId="LiveId" clId="{FD229EBB-28DD-4429-BB10-69A7C2E5AF42}" dt="2022-05-27T06:37:19.043" v="10699" actId="20577"/>
          <ac:spMkLst>
            <pc:docMk/>
            <pc:sldMk cId="542921734" sldId="741"/>
            <ac:spMk id="6" creationId="{1E67C5CA-1DA6-4C08-AA27-328FF86A088F}"/>
          </ac:spMkLst>
        </pc:spChg>
      </pc:sldChg>
      <pc:sldChg chg="modSp add mod">
        <pc:chgData name="Indu Sekhar Dantu" userId="4218edbc7ffe59d5" providerId="LiveId" clId="{FD229EBB-28DD-4429-BB10-69A7C2E5AF42}" dt="2022-05-27T05:07:41.088" v="8298" actId="113"/>
        <pc:sldMkLst>
          <pc:docMk/>
          <pc:sldMk cId="1208793277" sldId="742"/>
        </pc:sldMkLst>
        <pc:spChg chg="mod">
          <ac:chgData name="Indu Sekhar Dantu" userId="4218edbc7ffe59d5" providerId="LiveId" clId="{FD229EBB-28DD-4429-BB10-69A7C2E5AF42}" dt="2022-05-27T05:07:41.088" v="8298" actId="113"/>
          <ac:spMkLst>
            <pc:docMk/>
            <pc:sldMk cId="1208793277" sldId="742"/>
            <ac:spMk id="6" creationId="{1E67C5CA-1DA6-4C08-AA27-328FF86A088F}"/>
          </ac:spMkLst>
        </pc:spChg>
      </pc:sldChg>
      <pc:sldChg chg="modSp add del mod">
        <pc:chgData name="Indu Sekhar Dantu" userId="4218edbc7ffe59d5" providerId="LiveId" clId="{FD229EBB-28DD-4429-BB10-69A7C2E5AF42}" dt="2022-05-27T03:41:12.758" v="6944" actId="2696"/>
        <pc:sldMkLst>
          <pc:docMk/>
          <pc:sldMk cId="3241123705" sldId="742"/>
        </pc:sldMkLst>
        <pc:spChg chg="mod">
          <ac:chgData name="Indu Sekhar Dantu" userId="4218edbc7ffe59d5" providerId="LiveId" clId="{FD229EBB-28DD-4429-BB10-69A7C2E5AF42}" dt="2022-05-27T03:19:07.218" v="6776" actId="6549"/>
          <ac:spMkLst>
            <pc:docMk/>
            <pc:sldMk cId="3241123705" sldId="742"/>
            <ac:spMk id="6" creationId="{1E67C5CA-1DA6-4C08-AA27-328FF86A088F}"/>
          </ac:spMkLst>
        </pc:spChg>
      </pc:sldChg>
      <pc:sldChg chg="modSp add mod ord">
        <pc:chgData name="Indu Sekhar Dantu" userId="4218edbc7ffe59d5" providerId="LiveId" clId="{FD229EBB-28DD-4429-BB10-69A7C2E5AF42}" dt="2022-05-27T03:23:39.016" v="6888" actId="20577"/>
        <pc:sldMkLst>
          <pc:docMk/>
          <pc:sldMk cId="4142621124" sldId="743"/>
        </pc:sldMkLst>
        <pc:spChg chg="mod">
          <ac:chgData name="Indu Sekhar Dantu" userId="4218edbc7ffe59d5" providerId="LiveId" clId="{FD229EBB-28DD-4429-BB10-69A7C2E5AF42}" dt="2022-05-27T03:23:39.016" v="6888" actId="20577"/>
          <ac:spMkLst>
            <pc:docMk/>
            <pc:sldMk cId="4142621124" sldId="743"/>
            <ac:spMk id="6" creationId="{1E67C5CA-1DA6-4C08-AA27-328FF86A088F}"/>
          </ac:spMkLst>
        </pc:spChg>
      </pc:sldChg>
      <pc:sldChg chg="add del">
        <pc:chgData name="Indu Sekhar Dantu" userId="4218edbc7ffe59d5" providerId="LiveId" clId="{FD229EBB-28DD-4429-BB10-69A7C2E5AF42}" dt="2022-05-27T03:47:42.057" v="7135" actId="47"/>
        <pc:sldMkLst>
          <pc:docMk/>
          <pc:sldMk cId="394344068" sldId="744"/>
        </pc:sldMkLst>
      </pc:sldChg>
      <pc:sldChg chg="modSp add mod">
        <pc:chgData name="Indu Sekhar Dantu" userId="4218edbc7ffe59d5" providerId="LiveId" clId="{FD229EBB-28DD-4429-BB10-69A7C2E5AF42}" dt="2022-05-27T05:09:23.411" v="8346" actId="113"/>
        <pc:sldMkLst>
          <pc:docMk/>
          <pc:sldMk cId="982349371" sldId="745"/>
        </pc:sldMkLst>
        <pc:spChg chg="mod">
          <ac:chgData name="Indu Sekhar Dantu" userId="4218edbc7ffe59d5" providerId="LiveId" clId="{FD229EBB-28DD-4429-BB10-69A7C2E5AF42}" dt="2022-05-27T05:09:23.411" v="8346" actId="113"/>
          <ac:spMkLst>
            <pc:docMk/>
            <pc:sldMk cId="982349371" sldId="745"/>
            <ac:spMk id="6" creationId="{1E67C5CA-1DA6-4C08-AA27-328FF86A088F}"/>
          </ac:spMkLst>
        </pc:spChg>
      </pc:sldChg>
      <pc:sldChg chg="modSp add mod">
        <pc:chgData name="Indu Sekhar Dantu" userId="4218edbc7ffe59d5" providerId="LiveId" clId="{FD229EBB-28DD-4429-BB10-69A7C2E5AF42}" dt="2022-05-27T05:11:25.359" v="8408" actId="5793"/>
        <pc:sldMkLst>
          <pc:docMk/>
          <pc:sldMk cId="1549743617" sldId="746"/>
        </pc:sldMkLst>
        <pc:spChg chg="mod">
          <ac:chgData name="Indu Sekhar Dantu" userId="4218edbc7ffe59d5" providerId="LiveId" clId="{FD229EBB-28DD-4429-BB10-69A7C2E5AF42}" dt="2022-05-27T05:11:25.359" v="8408" actId="5793"/>
          <ac:spMkLst>
            <pc:docMk/>
            <pc:sldMk cId="1549743617" sldId="746"/>
            <ac:spMk id="6" creationId="{1E67C5CA-1DA6-4C08-AA27-328FF86A088F}"/>
          </ac:spMkLst>
        </pc:spChg>
      </pc:sldChg>
      <pc:sldChg chg="addSp delSp modSp add mod">
        <pc:chgData name="Indu Sekhar Dantu" userId="4218edbc7ffe59d5" providerId="LiveId" clId="{FD229EBB-28DD-4429-BB10-69A7C2E5AF42}" dt="2022-05-27T04:03:08.633" v="7866" actId="1035"/>
        <pc:sldMkLst>
          <pc:docMk/>
          <pc:sldMk cId="1419578860" sldId="747"/>
        </pc:sldMkLst>
        <pc:spChg chg="mod">
          <ac:chgData name="Indu Sekhar Dantu" userId="4218edbc7ffe59d5" providerId="LiveId" clId="{FD229EBB-28DD-4429-BB10-69A7C2E5AF42}" dt="2022-05-27T04:02:30.804" v="7821" actId="6549"/>
          <ac:spMkLst>
            <pc:docMk/>
            <pc:sldMk cId="1419578860" sldId="747"/>
            <ac:spMk id="6" creationId="{1E67C5CA-1DA6-4C08-AA27-328FF86A088F}"/>
          </ac:spMkLst>
        </pc:spChg>
        <pc:picChg chg="add mod">
          <ac:chgData name="Indu Sekhar Dantu" userId="4218edbc7ffe59d5" providerId="LiveId" clId="{FD229EBB-28DD-4429-BB10-69A7C2E5AF42}" dt="2022-05-27T04:03:08.633" v="7866" actId="1035"/>
          <ac:picMkLst>
            <pc:docMk/>
            <pc:sldMk cId="1419578860" sldId="747"/>
            <ac:picMk id="2" creationId="{B6B77997-0804-D0DC-3813-CAE8A678808F}"/>
          </ac:picMkLst>
        </pc:picChg>
        <pc:picChg chg="del">
          <ac:chgData name="Indu Sekhar Dantu" userId="4218edbc7ffe59d5" providerId="LiveId" clId="{FD229EBB-28DD-4429-BB10-69A7C2E5AF42}" dt="2022-05-27T04:02:34.078" v="7822" actId="478"/>
          <ac:picMkLst>
            <pc:docMk/>
            <pc:sldMk cId="1419578860" sldId="747"/>
            <ac:picMk id="1026" creationId="{7C3D846F-48C2-1E4F-E5FD-05DC93938B4F}"/>
          </ac:picMkLst>
        </pc:picChg>
      </pc:sldChg>
      <pc:sldChg chg="modSp add mod">
        <pc:chgData name="Indu Sekhar Dantu" userId="4218edbc7ffe59d5" providerId="LiveId" clId="{FD229EBB-28DD-4429-BB10-69A7C2E5AF42}" dt="2022-05-27T05:25:57.517" v="8907" actId="313"/>
        <pc:sldMkLst>
          <pc:docMk/>
          <pc:sldMk cId="2379666052" sldId="748"/>
        </pc:sldMkLst>
        <pc:spChg chg="mod">
          <ac:chgData name="Indu Sekhar Dantu" userId="4218edbc7ffe59d5" providerId="LiveId" clId="{FD229EBB-28DD-4429-BB10-69A7C2E5AF42}" dt="2022-05-27T05:25:57.517" v="8907" actId="313"/>
          <ac:spMkLst>
            <pc:docMk/>
            <pc:sldMk cId="2379666052" sldId="748"/>
            <ac:spMk id="6" creationId="{1E67C5CA-1DA6-4C08-AA27-328FF86A088F}"/>
          </ac:spMkLst>
        </pc:spChg>
      </pc:sldChg>
      <pc:sldChg chg="modSp mod">
        <pc:chgData name="Indu Sekhar Dantu" userId="4218edbc7ffe59d5" providerId="LiveId" clId="{FD229EBB-28DD-4429-BB10-69A7C2E5AF42}" dt="2022-05-27T06:15:12.837" v="10444" actId="207"/>
        <pc:sldMkLst>
          <pc:docMk/>
          <pc:sldMk cId="706452354" sldId="749"/>
        </pc:sldMkLst>
        <pc:spChg chg="mod">
          <ac:chgData name="Indu Sekhar Dantu" userId="4218edbc7ffe59d5" providerId="LiveId" clId="{FD229EBB-28DD-4429-BB10-69A7C2E5AF42}" dt="2022-05-27T06:15:12.837" v="10444" actId="207"/>
          <ac:spMkLst>
            <pc:docMk/>
            <pc:sldMk cId="706452354" sldId="749"/>
            <ac:spMk id="6" creationId="{1E67C5CA-1DA6-4C08-AA27-328FF86A088F}"/>
          </ac:spMkLst>
        </pc:spChg>
      </pc:sldChg>
      <pc:sldChg chg="addSp delSp modSp add mod">
        <pc:chgData name="Indu Sekhar Dantu" userId="4218edbc7ffe59d5" providerId="LiveId" clId="{FD229EBB-28DD-4429-BB10-69A7C2E5AF42}" dt="2022-05-27T05:29:15.813" v="9015" actId="20577"/>
        <pc:sldMkLst>
          <pc:docMk/>
          <pc:sldMk cId="2774229943" sldId="750"/>
        </pc:sldMkLst>
        <pc:spChg chg="mod">
          <ac:chgData name="Indu Sekhar Dantu" userId="4218edbc7ffe59d5" providerId="LiveId" clId="{FD229EBB-28DD-4429-BB10-69A7C2E5AF42}" dt="2022-05-27T05:29:15.813" v="9015" actId="20577"/>
          <ac:spMkLst>
            <pc:docMk/>
            <pc:sldMk cId="2774229943" sldId="750"/>
            <ac:spMk id="6" creationId="{1E67C5CA-1DA6-4C08-AA27-328FF86A088F}"/>
          </ac:spMkLst>
        </pc:spChg>
        <pc:picChg chg="add mod">
          <ac:chgData name="Indu Sekhar Dantu" userId="4218edbc7ffe59d5" providerId="LiveId" clId="{FD229EBB-28DD-4429-BB10-69A7C2E5AF42}" dt="2022-05-27T04:19:12.475" v="8101" actId="1038"/>
          <ac:picMkLst>
            <pc:docMk/>
            <pc:sldMk cId="2774229943" sldId="750"/>
            <ac:picMk id="2050" creationId="{F9E63F85-5439-65B7-3889-C2AB56577D12}"/>
          </ac:picMkLst>
        </pc:picChg>
        <pc:picChg chg="del">
          <ac:chgData name="Indu Sekhar Dantu" userId="4218edbc7ffe59d5" providerId="LiveId" clId="{FD229EBB-28DD-4429-BB10-69A7C2E5AF42}" dt="2022-05-27T04:18:57.652" v="8059" actId="478"/>
          <ac:picMkLst>
            <pc:docMk/>
            <pc:sldMk cId="2774229943" sldId="750"/>
            <ac:picMk id="6146" creationId="{47CDADA4-BFF0-AB3E-F81B-BCAF8786831C}"/>
          </ac:picMkLst>
        </pc:picChg>
      </pc:sldChg>
      <pc:sldChg chg="modSp add mod ord">
        <pc:chgData name="Indu Sekhar Dantu" userId="4218edbc7ffe59d5" providerId="LiveId" clId="{FD229EBB-28DD-4429-BB10-69A7C2E5AF42}" dt="2022-05-27T06:15:01.018" v="10443" actId="207"/>
        <pc:sldMkLst>
          <pc:docMk/>
          <pc:sldMk cId="4214658412" sldId="751"/>
        </pc:sldMkLst>
        <pc:spChg chg="mod">
          <ac:chgData name="Indu Sekhar Dantu" userId="4218edbc7ffe59d5" providerId="LiveId" clId="{FD229EBB-28DD-4429-BB10-69A7C2E5AF42}" dt="2022-05-27T06:15:01.018" v="10443" actId="207"/>
          <ac:spMkLst>
            <pc:docMk/>
            <pc:sldMk cId="4214658412" sldId="751"/>
            <ac:spMk id="6" creationId="{1E67C5CA-1DA6-4C08-AA27-328FF86A088F}"/>
          </ac:spMkLst>
        </pc:spChg>
      </pc:sldChg>
      <pc:sldChg chg="addSp modSp add mod">
        <pc:chgData name="Indu Sekhar Dantu" userId="4218edbc7ffe59d5" providerId="LiveId" clId="{FD229EBB-28DD-4429-BB10-69A7C2E5AF42}" dt="2022-05-27T05:24:41.189" v="8869" actId="20577"/>
        <pc:sldMkLst>
          <pc:docMk/>
          <pc:sldMk cId="2092010853" sldId="752"/>
        </pc:sldMkLst>
        <pc:spChg chg="add mod">
          <ac:chgData name="Indu Sekhar Dantu" userId="4218edbc7ffe59d5" providerId="LiveId" clId="{FD229EBB-28DD-4429-BB10-69A7C2E5AF42}" dt="2022-05-27T05:22:16.957" v="8743" actId="20577"/>
          <ac:spMkLst>
            <pc:docMk/>
            <pc:sldMk cId="2092010853" sldId="752"/>
            <ac:spMk id="2" creationId="{CF6F8B14-E242-3BD1-A59C-383DED94C96B}"/>
          </ac:spMkLst>
        </pc:spChg>
        <pc:spChg chg="mod">
          <ac:chgData name="Indu Sekhar Dantu" userId="4218edbc7ffe59d5" providerId="LiveId" clId="{FD229EBB-28DD-4429-BB10-69A7C2E5AF42}" dt="2022-05-27T05:24:41.189" v="8869" actId="20577"/>
          <ac:spMkLst>
            <pc:docMk/>
            <pc:sldMk cId="2092010853" sldId="752"/>
            <ac:spMk id="6" creationId="{1E67C5CA-1DA6-4C08-AA27-328FF86A088F}"/>
          </ac:spMkLst>
        </pc:spChg>
      </pc:sldChg>
      <pc:sldChg chg="modSp add mod">
        <pc:chgData name="Indu Sekhar Dantu" userId="4218edbc7ffe59d5" providerId="LiveId" clId="{FD229EBB-28DD-4429-BB10-69A7C2E5AF42}" dt="2022-05-27T05:32:03.913" v="9083" actId="6549"/>
        <pc:sldMkLst>
          <pc:docMk/>
          <pc:sldMk cId="2874364981" sldId="753"/>
        </pc:sldMkLst>
        <pc:spChg chg="mod">
          <ac:chgData name="Indu Sekhar Dantu" userId="4218edbc7ffe59d5" providerId="LiveId" clId="{FD229EBB-28DD-4429-BB10-69A7C2E5AF42}" dt="2022-05-27T05:32:03.913" v="9083" actId="6549"/>
          <ac:spMkLst>
            <pc:docMk/>
            <pc:sldMk cId="2874364981" sldId="753"/>
            <ac:spMk id="6" creationId="{1E67C5CA-1DA6-4C08-AA27-328FF86A088F}"/>
          </ac:spMkLst>
        </pc:spChg>
      </pc:sldChg>
      <pc:sldChg chg="modSp add mod">
        <pc:chgData name="Indu Sekhar Dantu" userId="4218edbc7ffe59d5" providerId="LiveId" clId="{FD229EBB-28DD-4429-BB10-69A7C2E5AF42}" dt="2022-05-27T05:53:57.243" v="9955" actId="113"/>
        <pc:sldMkLst>
          <pc:docMk/>
          <pc:sldMk cId="3397987476" sldId="754"/>
        </pc:sldMkLst>
        <pc:spChg chg="mod">
          <ac:chgData name="Indu Sekhar Dantu" userId="4218edbc7ffe59d5" providerId="LiveId" clId="{FD229EBB-28DD-4429-BB10-69A7C2E5AF42}" dt="2022-05-27T05:53:57.243" v="9955" actId="113"/>
          <ac:spMkLst>
            <pc:docMk/>
            <pc:sldMk cId="3397987476" sldId="754"/>
            <ac:spMk id="6" creationId="{1E67C5CA-1DA6-4C08-AA27-328FF86A088F}"/>
          </ac:spMkLst>
        </pc:spChg>
      </pc:sldChg>
      <pc:sldChg chg="del">
        <pc:chgData name="Indu Sekhar Dantu" userId="4218edbc7ffe59d5" providerId="LiveId" clId="{FD229EBB-28DD-4429-BB10-69A7C2E5AF42}" dt="2022-05-24T13:06:39.255" v="256" actId="47"/>
        <pc:sldMkLst>
          <pc:docMk/>
          <pc:sldMk cId="0" sldId="1051"/>
        </pc:sldMkLst>
      </pc:sldChg>
      <pc:sldChg chg="del">
        <pc:chgData name="Indu Sekhar Dantu" userId="4218edbc7ffe59d5" providerId="LiveId" clId="{FD229EBB-28DD-4429-BB10-69A7C2E5AF42}" dt="2022-05-24T13:07:02.772" v="320" actId="47"/>
        <pc:sldMkLst>
          <pc:docMk/>
          <pc:sldMk cId="2156640465" sldId="1052"/>
        </pc:sldMkLst>
      </pc:sldChg>
      <pc:sldChg chg="del">
        <pc:chgData name="Indu Sekhar Dantu" userId="4218edbc7ffe59d5" providerId="LiveId" clId="{FD229EBB-28DD-4429-BB10-69A7C2E5AF42}" dt="2022-05-24T13:07:03.432" v="340" actId="47"/>
        <pc:sldMkLst>
          <pc:docMk/>
          <pc:sldMk cId="3722656188" sldId="1053"/>
        </pc:sldMkLst>
      </pc:sldChg>
      <pc:sldChg chg="del">
        <pc:chgData name="Indu Sekhar Dantu" userId="4218edbc7ffe59d5" providerId="LiveId" clId="{FD229EBB-28DD-4429-BB10-69A7C2E5AF42}" dt="2022-05-24T13:07:08.701" v="391" actId="47"/>
        <pc:sldMkLst>
          <pc:docMk/>
          <pc:sldMk cId="3131508791" sldId="1054"/>
        </pc:sldMkLst>
      </pc:sldChg>
      <pc:sldChg chg="del">
        <pc:chgData name="Indu Sekhar Dantu" userId="4218edbc7ffe59d5" providerId="LiveId" clId="{FD229EBB-28DD-4429-BB10-69A7C2E5AF42}" dt="2022-05-24T13:07:09.838" v="397" actId="47"/>
        <pc:sldMkLst>
          <pc:docMk/>
          <pc:sldMk cId="402789084" sldId="1055"/>
        </pc:sldMkLst>
      </pc:sldChg>
      <pc:sldChg chg="del">
        <pc:chgData name="Indu Sekhar Dantu" userId="4218edbc7ffe59d5" providerId="LiveId" clId="{FD229EBB-28DD-4429-BB10-69A7C2E5AF42}" dt="2022-05-24T13:07:11.151" v="411" actId="47"/>
        <pc:sldMkLst>
          <pc:docMk/>
          <pc:sldMk cId="3661772980" sldId="1056"/>
        </pc:sldMkLst>
      </pc:sldChg>
      <pc:sldMasterChg chg="del delSldLayout">
        <pc:chgData name="Indu Sekhar Dantu" userId="4218edbc7ffe59d5" providerId="LiveId" clId="{FD229EBB-28DD-4429-BB10-69A7C2E5AF42}" dt="2022-05-24T13:06:39.255" v="256" actId="47"/>
        <pc:sldMasterMkLst>
          <pc:docMk/>
          <pc:sldMasterMk cId="1337639524" sldId="2147483673"/>
        </pc:sldMasterMkLst>
        <pc:sldLayoutChg chg="del">
          <pc:chgData name="Indu Sekhar Dantu" userId="4218edbc7ffe59d5" providerId="LiveId" clId="{FD229EBB-28DD-4429-BB10-69A7C2E5AF42}" dt="2022-05-24T13:06:39.255" v="256" actId="47"/>
          <pc:sldLayoutMkLst>
            <pc:docMk/>
            <pc:sldMasterMk cId="1337639524" sldId="2147483673"/>
            <pc:sldLayoutMk cId="722469686" sldId="2147483674"/>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3415399566" sldId="2147483675"/>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875752657" sldId="2147483676"/>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1710648087" sldId="2147483677"/>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2145578918" sldId="2147483678"/>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3908776071" sldId="2147483679"/>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581967859" sldId="2147483680"/>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3290271871" sldId="2147483681"/>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3633127277" sldId="2147483682"/>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44561559" sldId="2147483683"/>
          </pc:sldLayoutMkLst>
        </pc:sldLayoutChg>
        <pc:sldLayoutChg chg="del">
          <pc:chgData name="Indu Sekhar Dantu" userId="4218edbc7ffe59d5" providerId="LiveId" clId="{FD229EBB-28DD-4429-BB10-69A7C2E5AF42}" dt="2022-05-24T13:06:39.255" v="256" actId="47"/>
          <pc:sldLayoutMkLst>
            <pc:docMk/>
            <pc:sldMasterMk cId="1337639524" sldId="2147483673"/>
            <pc:sldLayoutMk cId="1678043942" sldId="2147483684"/>
          </pc:sldLayoutMkLst>
        </pc:sldLayoutChg>
      </pc:sldMasterChg>
    </pc:docChg>
  </pc:docChgLst>
  <pc:docChgLst>
    <pc:chgData name="Indu Sekhar Dantu" userId="4218edbc7ffe59d5" providerId="LiveId" clId="{1FCDC9E2-7EFC-45AB-996A-18837B102865}"/>
    <pc:docChg chg="undo redo custSel addSld delSld modSld">
      <pc:chgData name="Indu Sekhar Dantu" userId="4218edbc7ffe59d5" providerId="LiveId" clId="{1FCDC9E2-7EFC-45AB-996A-18837B102865}" dt="2021-01-13T01:50:52.998" v="13403" actId="6549"/>
      <pc:docMkLst>
        <pc:docMk/>
      </pc:docMkLst>
      <pc:sldChg chg="modSp mod">
        <pc:chgData name="Indu Sekhar Dantu" userId="4218edbc7ffe59d5" providerId="LiveId" clId="{1FCDC9E2-7EFC-45AB-996A-18837B102865}" dt="2021-01-06T08:56:05.938" v="13369" actId="14100"/>
        <pc:sldMkLst>
          <pc:docMk/>
          <pc:sldMk cId="2475805559" sldId="257"/>
        </pc:sldMkLst>
        <pc:spChg chg="mod">
          <ac:chgData name="Indu Sekhar Dantu" userId="4218edbc7ffe59d5" providerId="LiveId" clId="{1FCDC9E2-7EFC-45AB-996A-18837B102865}" dt="2021-01-06T08:55:02.657" v="13354" actId="313"/>
          <ac:spMkLst>
            <pc:docMk/>
            <pc:sldMk cId="2475805559" sldId="257"/>
            <ac:spMk id="2" creationId="{1C21E816-31F5-48BB-BD02-D15F2F18B48A}"/>
          </ac:spMkLst>
        </pc:spChg>
        <pc:spChg chg="mod">
          <ac:chgData name="Indu Sekhar Dantu" userId="4218edbc7ffe59d5" providerId="LiveId" clId="{1FCDC9E2-7EFC-45AB-996A-18837B102865}" dt="2021-01-06T08:56:05.938" v="13369" actId="14100"/>
          <ac:spMkLst>
            <pc:docMk/>
            <pc:sldMk cId="2475805559" sldId="257"/>
            <ac:spMk id="3" creationId="{835D6E6B-3353-491C-A3C6-F278D6CED8B3}"/>
          </ac:spMkLst>
        </pc:spChg>
      </pc:sldChg>
      <pc:sldChg chg="modSp del mod">
        <pc:chgData name="Indu Sekhar Dantu" userId="4218edbc7ffe59d5" providerId="LiveId" clId="{1FCDC9E2-7EFC-45AB-996A-18837B102865}" dt="2021-01-04T10:47:39.996" v="5494" actId="2696"/>
        <pc:sldMkLst>
          <pc:docMk/>
          <pc:sldMk cId="0" sldId="263"/>
        </pc:sldMkLst>
        <pc:spChg chg="mod">
          <ac:chgData name="Indu Sekhar Dantu" userId="4218edbc7ffe59d5" providerId="LiveId" clId="{1FCDC9E2-7EFC-45AB-996A-18837B102865}" dt="2021-01-04T10:02:24.015" v="1470" actId="20577"/>
          <ac:spMkLst>
            <pc:docMk/>
            <pc:sldMk cId="0" sldId="263"/>
            <ac:spMk id="6" creationId="{7BC002E6-B841-497C-94B1-BA6F254C9F26}"/>
          </ac:spMkLst>
        </pc:spChg>
        <pc:spChg chg="mod">
          <ac:chgData name="Indu Sekhar Dantu" userId="4218edbc7ffe59d5" providerId="LiveId" clId="{1FCDC9E2-7EFC-45AB-996A-18837B102865}" dt="2021-01-04T10:47:20.135" v="5493" actId="20577"/>
          <ac:spMkLst>
            <pc:docMk/>
            <pc:sldMk cId="0" sldId="263"/>
            <ac:spMk id="32770" creationId="{5F085110-9301-45C1-96C6-06CAF2E92CAB}"/>
          </ac:spMkLst>
        </pc:spChg>
      </pc:sldChg>
      <pc:sldChg chg="modSp mod">
        <pc:chgData name="Indu Sekhar Dantu" userId="4218edbc7ffe59d5" providerId="LiveId" clId="{1FCDC9E2-7EFC-45AB-996A-18837B102865}" dt="2021-01-13T01:47:54.051" v="13380" actId="20577"/>
        <pc:sldMkLst>
          <pc:docMk/>
          <pc:sldMk cId="0" sldId="265"/>
        </pc:sldMkLst>
        <pc:spChg chg="mod">
          <ac:chgData name="Indu Sekhar Dantu" userId="4218edbc7ffe59d5" providerId="LiveId" clId="{1FCDC9E2-7EFC-45AB-996A-18837B102865}" dt="2021-01-04T10:32:42.793" v="5278" actId="20577"/>
          <ac:spMkLst>
            <pc:docMk/>
            <pc:sldMk cId="0" sldId="265"/>
            <ac:spMk id="6" creationId="{116293B6-5787-497A-8975-A43A7F002A96}"/>
          </ac:spMkLst>
        </pc:spChg>
        <pc:spChg chg="mod">
          <ac:chgData name="Indu Sekhar Dantu" userId="4218edbc7ffe59d5" providerId="LiveId" clId="{1FCDC9E2-7EFC-45AB-996A-18837B102865}" dt="2021-01-13T01:47:54.051" v="13380" actId="20577"/>
          <ac:spMkLst>
            <pc:docMk/>
            <pc:sldMk cId="0" sldId="265"/>
            <ac:spMk id="33794" creationId="{705D55CB-6D74-4BC9-A953-8B20B99B083E}"/>
          </ac:spMkLst>
        </pc:spChg>
      </pc:sldChg>
      <pc:sldChg chg="modSp mod">
        <pc:chgData name="Indu Sekhar Dantu" userId="4218edbc7ffe59d5" providerId="LiveId" clId="{1FCDC9E2-7EFC-45AB-996A-18837B102865}" dt="2021-01-13T01:48:18.240" v="13382" actId="6549"/>
        <pc:sldMkLst>
          <pc:docMk/>
          <pc:sldMk cId="0" sldId="266"/>
        </pc:sldMkLst>
        <pc:spChg chg="mod">
          <ac:chgData name="Indu Sekhar Dantu" userId="4218edbc7ffe59d5" providerId="LiveId" clId="{1FCDC9E2-7EFC-45AB-996A-18837B102865}" dt="2021-01-04T10:02:54.529" v="1552" actId="1036"/>
          <ac:spMkLst>
            <pc:docMk/>
            <pc:sldMk cId="0" sldId="266"/>
            <ac:spMk id="21506" creationId="{EC30FD35-4EC4-4D73-97E8-092C7F75AFAD}"/>
          </ac:spMkLst>
        </pc:spChg>
        <pc:spChg chg="mod">
          <ac:chgData name="Indu Sekhar Dantu" userId="4218edbc7ffe59d5" providerId="LiveId" clId="{1FCDC9E2-7EFC-45AB-996A-18837B102865}" dt="2021-01-13T01:48:18.240" v="13382" actId="6549"/>
          <ac:spMkLst>
            <pc:docMk/>
            <pc:sldMk cId="0" sldId="266"/>
            <ac:spMk id="34819" creationId="{A754E31D-628A-48AE-86AC-BF5F031C8513}"/>
          </ac:spMkLst>
        </pc:spChg>
      </pc:sldChg>
      <pc:sldChg chg="modSp mod">
        <pc:chgData name="Indu Sekhar Dantu" userId="4218edbc7ffe59d5" providerId="LiveId" clId="{1FCDC9E2-7EFC-45AB-996A-18837B102865}" dt="2021-01-13T01:49:33.284" v="13396" actId="6549"/>
        <pc:sldMkLst>
          <pc:docMk/>
          <pc:sldMk cId="0" sldId="267"/>
        </pc:sldMkLst>
        <pc:spChg chg="mod">
          <ac:chgData name="Indu Sekhar Dantu" userId="4218edbc7ffe59d5" providerId="LiveId" clId="{1FCDC9E2-7EFC-45AB-996A-18837B102865}" dt="2021-01-04T10:03:11.609" v="1621" actId="1037"/>
          <ac:spMkLst>
            <pc:docMk/>
            <pc:sldMk cId="0" sldId="267"/>
            <ac:spMk id="22530" creationId="{F71C184C-C41A-4D46-950A-DD22BA9E1327}"/>
          </ac:spMkLst>
        </pc:spChg>
        <pc:spChg chg="mod">
          <ac:chgData name="Indu Sekhar Dantu" userId="4218edbc7ffe59d5" providerId="LiveId" clId="{1FCDC9E2-7EFC-45AB-996A-18837B102865}" dt="2021-01-13T01:49:33.284" v="13396" actId="6549"/>
          <ac:spMkLst>
            <pc:docMk/>
            <pc:sldMk cId="0" sldId="267"/>
            <ac:spMk id="37891" creationId="{109045AA-ED72-45F6-8B4F-11DD0AC9968B}"/>
          </ac:spMkLst>
        </pc:spChg>
      </pc:sldChg>
      <pc:sldChg chg="modSp mod">
        <pc:chgData name="Indu Sekhar Dantu" userId="4218edbc7ffe59d5" providerId="LiveId" clId="{1FCDC9E2-7EFC-45AB-996A-18837B102865}" dt="2021-01-05T07:47:51.659" v="13296" actId="6549"/>
        <pc:sldMkLst>
          <pc:docMk/>
          <pc:sldMk cId="0" sldId="269"/>
        </pc:sldMkLst>
        <pc:spChg chg="mod">
          <ac:chgData name="Indu Sekhar Dantu" userId="4218edbc7ffe59d5" providerId="LiveId" clId="{1FCDC9E2-7EFC-45AB-996A-18837B102865}" dt="2021-01-04T10:32:34.335" v="5276" actId="20577"/>
          <ac:spMkLst>
            <pc:docMk/>
            <pc:sldMk cId="0" sldId="269"/>
            <ac:spMk id="24578" creationId="{1B0CAE05-2214-4903-8C2F-F9DE1A824F43}"/>
          </ac:spMkLst>
        </pc:spChg>
        <pc:spChg chg="mod">
          <ac:chgData name="Indu Sekhar Dantu" userId="4218edbc7ffe59d5" providerId="LiveId" clId="{1FCDC9E2-7EFC-45AB-996A-18837B102865}" dt="2021-01-05T07:47:51.659" v="13296" actId="6549"/>
          <ac:spMkLst>
            <pc:docMk/>
            <pc:sldMk cId="0" sldId="269"/>
            <ac:spMk id="28675" creationId="{63653A39-3F24-468E-B835-E8519B4D3C64}"/>
          </ac:spMkLst>
        </pc:spChg>
      </pc:sldChg>
      <pc:sldChg chg="modSp mod">
        <pc:chgData name="Indu Sekhar Dantu" userId="4218edbc7ffe59d5" providerId="LiveId" clId="{1FCDC9E2-7EFC-45AB-996A-18837B102865}" dt="2021-01-13T01:50:20.134" v="13400" actId="6549"/>
        <pc:sldMkLst>
          <pc:docMk/>
          <pc:sldMk cId="0" sldId="270"/>
        </pc:sldMkLst>
        <pc:spChg chg="mod">
          <ac:chgData name="Indu Sekhar Dantu" userId="4218edbc7ffe59d5" providerId="LiveId" clId="{1FCDC9E2-7EFC-45AB-996A-18837B102865}" dt="2021-01-04T10:32:23.987" v="5268" actId="20577"/>
          <ac:spMkLst>
            <pc:docMk/>
            <pc:sldMk cId="0" sldId="270"/>
            <ac:spMk id="6" creationId="{274D956B-9297-4C98-BCD7-49A064D544CC}"/>
          </ac:spMkLst>
        </pc:spChg>
        <pc:spChg chg="mod">
          <ac:chgData name="Indu Sekhar Dantu" userId="4218edbc7ffe59d5" providerId="LiveId" clId="{1FCDC9E2-7EFC-45AB-996A-18837B102865}" dt="2021-01-13T01:50:20.134" v="13400" actId="6549"/>
          <ac:spMkLst>
            <pc:docMk/>
            <pc:sldMk cId="0" sldId="270"/>
            <ac:spMk id="37890" creationId="{44A3E7CD-2072-4095-B746-E07D86E2FE93}"/>
          </ac:spMkLst>
        </pc:spChg>
      </pc:sldChg>
      <pc:sldChg chg="modSp mod">
        <pc:chgData name="Indu Sekhar Dantu" userId="4218edbc7ffe59d5" providerId="LiveId" clId="{1FCDC9E2-7EFC-45AB-996A-18837B102865}" dt="2021-01-13T01:50:47.842" v="13402" actId="6549"/>
        <pc:sldMkLst>
          <pc:docMk/>
          <pc:sldMk cId="0" sldId="271"/>
        </pc:sldMkLst>
        <pc:spChg chg="mod">
          <ac:chgData name="Indu Sekhar Dantu" userId="4218edbc7ffe59d5" providerId="LiveId" clId="{1FCDC9E2-7EFC-45AB-996A-18837B102865}" dt="2021-01-13T01:50:47.842" v="13402" actId="6549"/>
          <ac:spMkLst>
            <pc:docMk/>
            <pc:sldMk cId="0" sldId="271"/>
            <ac:spMk id="22531" creationId="{0AF44828-D77D-4E7E-8A92-02AFF56661B3}"/>
          </ac:spMkLst>
        </pc:spChg>
        <pc:spChg chg="mod">
          <ac:chgData name="Indu Sekhar Dantu" userId="4218edbc7ffe59d5" providerId="LiveId" clId="{1FCDC9E2-7EFC-45AB-996A-18837B102865}" dt="2021-01-04T10:32:17.413" v="5262" actId="20577"/>
          <ac:spMkLst>
            <pc:docMk/>
            <pc:sldMk cId="0" sldId="271"/>
            <ac:spMk id="26626" creationId="{0358E8FD-96B7-4928-BD1E-6B54CA542A38}"/>
          </ac:spMkLst>
        </pc:spChg>
      </pc:sldChg>
      <pc:sldChg chg="modSp mod">
        <pc:chgData name="Indu Sekhar Dantu" userId="4218edbc7ffe59d5" providerId="LiveId" clId="{1FCDC9E2-7EFC-45AB-996A-18837B102865}" dt="2021-01-05T03:17:34.874" v="10232" actId="5793"/>
        <pc:sldMkLst>
          <pc:docMk/>
          <pc:sldMk cId="0" sldId="272"/>
        </pc:sldMkLst>
        <pc:spChg chg="mod">
          <ac:chgData name="Indu Sekhar Dantu" userId="4218edbc7ffe59d5" providerId="LiveId" clId="{1FCDC9E2-7EFC-45AB-996A-18837B102865}" dt="2021-01-04T10:05:31.497" v="1929" actId="1037"/>
          <ac:spMkLst>
            <pc:docMk/>
            <pc:sldMk cId="0" sldId="272"/>
            <ac:spMk id="29698" creationId="{44A109C9-E489-4EE0-B86D-58F0219F36E1}"/>
          </ac:spMkLst>
        </pc:spChg>
        <pc:spChg chg="mod">
          <ac:chgData name="Indu Sekhar Dantu" userId="4218edbc7ffe59d5" providerId="LiveId" clId="{1FCDC9E2-7EFC-45AB-996A-18837B102865}" dt="2021-01-05T03:17:34.874" v="10232" actId="5793"/>
          <ac:spMkLst>
            <pc:docMk/>
            <pc:sldMk cId="0" sldId="272"/>
            <ac:spMk id="41987" creationId="{B5DD915B-BE07-41FB-856F-52E76827D288}"/>
          </ac:spMkLst>
        </pc:spChg>
      </pc:sldChg>
      <pc:sldChg chg="modSp mod">
        <pc:chgData name="Indu Sekhar Dantu" userId="4218edbc7ffe59d5" providerId="LiveId" clId="{1FCDC9E2-7EFC-45AB-996A-18837B102865}" dt="2021-01-05T03:24:40.997" v="10285" actId="115"/>
        <pc:sldMkLst>
          <pc:docMk/>
          <pc:sldMk cId="0" sldId="273"/>
        </pc:sldMkLst>
        <pc:spChg chg="mod">
          <ac:chgData name="Indu Sekhar Dantu" userId="4218edbc7ffe59d5" providerId="LiveId" clId="{1FCDC9E2-7EFC-45AB-996A-18837B102865}" dt="2021-01-04T10:05:48.664" v="1987" actId="1038"/>
          <ac:spMkLst>
            <pc:docMk/>
            <pc:sldMk cId="0" sldId="273"/>
            <ac:spMk id="30722" creationId="{FAB8FC3E-EEF4-4138-9D37-4D08DA75C886}"/>
          </ac:spMkLst>
        </pc:spChg>
        <pc:spChg chg="mod">
          <ac:chgData name="Indu Sekhar Dantu" userId="4218edbc7ffe59d5" providerId="LiveId" clId="{1FCDC9E2-7EFC-45AB-996A-18837B102865}" dt="2021-01-05T03:24:40.997" v="10285" actId="115"/>
          <ac:spMkLst>
            <pc:docMk/>
            <pc:sldMk cId="0" sldId="273"/>
            <ac:spMk id="43011" creationId="{9F06F667-F626-4C9D-9A67-63F4AC4CA61D}"/>
          </ac:spMkLst>
        </pc:spChg>
      </pc:sldChg>
      <pc:sldChg chg="modSp mod">
        <pc:chgData name="Indu Sekhar Dantu" userId="4218edbc7ffe59d5" providerId="LiveId" clId="{1FCDC9E2-7EFC-45AB-996A-18837B102865}" dt="2021-01-05T03:30:00.275" v="10564" actId="115"/>
        <pc:sldMkLst>
          <pc:docMk/>
          <pc:sldMk cId="0" sldId="275"/>
        </pc:sldMkLst>
        <pc:spChg chg="mod">
          <ac:chgData name="Indu Sekhar Dantu" userId="4218edbc7ffe59d5" providerId="LiveId" clId="{1FCDC9E2-7EFC-45AB-996A-18837B102865}" dt="2021-01-05T03:30:00.275" v="10564" actId="115"/>
          <ac:spMkLst>
            <pc:docMk/>
            <pc:sldMk cId="0" sldId="275"/>
            <ac:spMk id="28675" creationId="{8223CEB6-F768-40AF-B00D-378A2281F751}"/>
          </ac:spMkLst>
        </pc:spChg>
        <pc:spChg chg="mod">
          <ac:chgData name="Indu Sekhar Dantu" userId="4218edbc7ffe59d5" providerId="LiveId" clId="{1FCDC9E2-7EFC-45AB-996A-18837B102865}" dt="2021-01-04T10:31:43.169" v="5241" actId="20577"/>
          <ac:spMkLst>
            <pc:docMk/>
            <pc:sldMk cId="0" sldId="275"/>
            <ac:spMk id="33794" creationId="{00D9872D-5562-403B-B98C-4CF03158952B}"/>
          </ac:spMkLst>
        </pc:spChg>
      </pc:sldChg>
      <pc:sldChg chg="modSp mod">
        <pc:chgData name="Indu Sekhar Dantu" userId="4218edbc7ffe59d5" providerId="LiveId" clId="{1FCDC9E2-7EFC-45AB-996A-18837B102865}" dt="2021-01-05T03:35:46.072" v="10620" actId="115"/>
        <pc:sldMkLst>
          <pc:docMk/>
          <pc:sldMk cId="0" sldId="276"/>
        </pc:sldMkLst>
        <pc:spChg chg="mod">
          <ac:chgData name="Indu Sekhar Dantu" userId="4218edbc7ffe59d5" providerId="LiveId" clId="{1FCDC9E2-7EFC-45AB-996A-18837B102865}" dt="2021-01-04T10:31:32.897" v="5234" actId="20577"/>
          <ac:spMkLst>
            <pc:docMk/>
            <pc:sldMk cId="0" sldId="276"/>
            <ac:spMk id="34818" creationId="{E574522A-B7E2-4145-B203-141A332B2186}"/>
          </ac:spMkLst>
        </pc:spChg>
        <pc:spChg chg="mod">
          <ac:chgData name="Indu Sekhar Dantu" userId="4218edbc7ffe59d5" providerId="LiveId" clId="{1FCDC9E2-7EFC-45AB-996A-18837B102865}" dt="2021-01-05T03:35:46.072" v="10620" actId="115"/>
          <ac:spMkLst>
            <pc:docMk/>
            <pc:sldMk cId="0" sldId="276"/>
            <ac:spMk id="46083" creationId="{6FE79846-7E5D-4141-9F2B-53480182463E}"/>
          </ac:spMkLst>
        </pc:spChg>
      </pc:sldChg>
      <pc:sldChg chg="modSp mod">
        <pc:chgData name="Indu Sekhar Dantu" userId="4218edbc7ffe59d5" providerId="LiveId" clId="{1FCDC9E2-7EFC-45AB-996A-18837B102865}" dt="2021-01-04T10:06:06.103" v="2037" actId="1037"/>
        <pc:sldMkLst>
          <pc:docMk/>
          <pc:sldMk cId="0" sldId="277"/>
        </pc:sldMkLst>
        <pc:spChg chg="mod">
          <ac:chgData name="Indu Sekhar Dantu" userId="4218edbc7ffe59d5" providerId="LiveId" clId="{1FCDC9E2-7EFC-45AB-996A-18837B102865}" dt="2021-01-04T10:06:06.103" v="2037" actId="1037"/>
          <ac:spMkLst>
            <pc:docMk/>
            <pc:sldMk cId="0" sldId="277"/>
            <ac:spMk id="32770" creationId="{76EA53B5-E647-43F7-A54A-46B945611890}"/>
          </ac:spMkLst>
        </pc:spChg>
        <pc:graphicFrameChg chg="mod">
          <ac:chgData name="Indu Sekhar Dantu" userId="4218edbc7ffe59d5" providerId="LiveId" clId="{1FCDC9E2-7EFC-45AB-996A-18837B102865}" dt="2021-01-04T08:40:03.932" v="31" actId="14100"/>
          <ac:graphicFrameMkLst>
            <pc:docMk/>
            <pc:sldMk cId="0" sldId="277"/>
            <ac:graphicFrameMk id="44035" creationId="{D94F327C-C869-478E-BA8C-FD7D1575B02B}"/>
          </ac:graphicFrameMkLst>
        </pc:graphicFrameChg>
      </pc:sldChg>
      <pc:sldChg chg="modSp mod">
        <pc:chgData name="Indu Sekhar Dantu" userId="4218edbc7ffe59d5" providerId="LiveId" clId="{1FCDC9E2-7EFC-45AB-996A-18837B102865}" dt="2021-01-05T03:38:48.409" v="10728" actId="20577"/>
        <pc:sldMkLst>
          <pc:docMk/>
          <pc:sldMk cId="0" sldId="278"/>
        </pc:sldMkLst>
        <pc:spChg chg="mod">
          <ac:chgData name="Indu Sekhar Dantu" userId="4218edbc7ffe59d5" providerId="LiveId" clId="{1FCDC9E2-7EFC-45AB-996A-18837B102865}" dt="2021-01-04T10:31:26.792" v="5228" actId="6549"/>
          <ac:spMkLst>
            <pc:docMk/>
            <pc:sldMk cId="0" sldId="278"/>
            <ac:spMk id="35842" creationId="{BE536DAE-EEC1-41BA-89B3-04819D0A572A}"/>
          </ac:spMkLst>
        </pc:spChg>
        <pc:spChg chg="mod">
          <ac:chgData name="Indu Sekhar Dantu" userId="4218edbc7ffe59d5" providerId="LiveId" clId="{1FCDC9E2-7EFC-45AB-996A-18837B102865}" dt="2021-01-05T03:38:48.409" v="10728" actId="20577"/>
          <ac:spMkLst>
            <pc:docMk/>
            <pc:sldMk cId="0" sldId="278"/>
            <ac:spMk id="47107" creationId="{ABC97945-4312-4163-9EEA-B9E094208E7A}"/>
          </ac:spMkLst>
        </pc:spChg>
      </pc:sldChg>
      <pc:sldChg chg="modSp mod">
        <pc:chgData name="Indu Sekhar Dantu" userId="4218edbc7ffe59d5" providerId="LiveId" clId="{1FCDC9E2-7EFC-45AB-996A-18837B102865}" dt="2021-01-05T03:40:30.859" v="10750" actId="313"/>
        <pc:sldMkLst>
          <pc:docMk/>
          <pc:sldMk cId="0" sldId="279"/>
        </pc:sldMkLst>
        <pc:spChg chg="mod">
          <ac:chgData name="Indu Sekhar Dantu" userId="4218edbc7ffe59d5" providerId="LiveId" clId="{1FCDC9E2-7EFC-45AB-996A-18837B102865}" dt="2021-01-04T10:31:20.480" v="5222" actId="20577"/>
          <ac:spMkLst>
            <pc:docMk/>
            <pc:sldMk cId="0" sldId="279"/>
            <ac:spMk id="38914" creationId="{A001DAED-4935-481C-8255-62DF7101A49F}"/>
          </ac:spMkLst>
        </pc:spChg>
        <pc:spChg chg="mod">
          <ac:chgData name="Indu Sekhar Dantu" userId="4218edbc7ffe59d5" providerId="LiveId" clId="{1FCDC9E2-7EFC-45AB-996A-18837B102865}" dt="2021-01-05T03:40:30.859" v="10750" actId="313"/>
          <ac:spMkLst>
            <pc:docMk/>
            <pc:sldMk cId="0" sldId="279"/>
            <ac:spMk id="48131" creationId="{4809CD58-9F8B-43E6-AAF6-3D24A9985FFD}"/>
          </ac:spMkLst>
        </pc:spChg>
      </pc:sldChg>
      <pc:sldChg chg="modSp mod">
        <pc:chgData name="Indu Sekhar Dantu" userId="4218edbc7ffe59d5" providerId="LiveId" clId="{1FCDC9E2-7EFC-45AB-996A-18837B102865}" dt="2021-01-05T03:43:04.381" v="10907" actId="27636"/>
        <pc:sldMkLst>
          <pc:docMk/>
          <pc:sldMk cId="0" sldId="280"/>
        </pc:sldMkLst>
        <pc:spChg chg="mod">
          <ac:chgData name="Indu Sekhar Dantu" userId="4218edbc7ffe59d5" providerId="LiveId" clId="{1FCDC9E2-7EFC-45AB-996A-18837B102865}" dt="2021-01-05T03:43:04.381" v="10907" actId="27636"/>
          <ac:spMkLst>
            <pc:docMk/>
            <pc:sldMk cId="0" sldId="280"/>
            <ac:spMk id="32771" creationId="{309B3034-271A-4341-BFFC-6D3826ECB4C2}"/>
          </ac:spMkLst>
        </pc:spChg>
        <pc:spChg chg="mod">
          <ac:chgData name="Indu Sekhar Dantu" userId="4218edbc7ffe59d5" providerId="LiveId" clId="{1FCDC9E2-7EFC-45AB-996A-18837B102865}" dt="2021-01-04T10:31:14.880" v="5214" actId="20577"/>
          <ac:spMkLst>
            <pc:docMk/>
            <pc:sldMk cId="0" sldId="280"/>
            <ac:spMk id="37890" creationId="{893353B2-6D76-4BD9-A3DE-DB0D9DFB974D}"/>
          </ac:spMkLst>
        </pc:spChg>
      </pc:sldChg>
      <pc:sldChg chg="modSp mod">
        <pc:chgData name="Indu Sekhar Dantu" userId="4218edbc7ffe59d5" providerId="LiveId" clId="{1FCDC9E2-7EFC-45AB-996A-18837B102865}" dt="2021-01-05T03:43:43.163" v="10915" actId="115"/>
        <pc:sldMkLst>
          <pc:docMk/>
          <pc:sldMk cId="0" sldId="281"/>
        </pc:sldMkLst>
        <pc:spChg chg="mod">
          <ac:chgData name="Indu Sekhar Dantu" userId="4218edbc7ffe59d5" providerId="LiveId" clId="{1FCDC9E2-7EFC-45AB-996A-18837B102865}" dt="2021-01-04T10:31:08.058" v="5208" actId="20577"/>
          <ac:spMkLst>
            <pc:docMk/>
            <pc:sldMk cId="0" sldId="281"/>
            <ac:spMk id="38914" creationId="{923D8A67-4579-44E8-BB76-8DB010C49E5F}"/>
          </ac:spMkLst>
        </pc:spChg>
        <pc:spChg chg="mod">
          <ac:chgData name="Indu Sekhar Dantu" userId="4218edbc7ffe59d5" providerId="LiveId" clId="{1FCDC9E2-7EFC-45AB-996A-18837B102865}" dt="2021-01-05T03:43:43.163" v="10915" actId="115"/>
          <ac:spMkLst>
            <pc:docMk/>
            <pc:sldMk cId="0" sldId="281"/>
            <ac:spMk id="50179" creationId="{0CE60187-DE94-4E9E-B398-B6A73470D33F}"/>
          </ac:spMkLst>
        </pc:spChg>
      </pc:sldChg>
      <pc:sldChg chg="modSp mod">
        <pc:chgData name="Indu Sekhar Dantu" userId="4218edbc7ffe59d5" providerId="LiveId" clId="{1FCDC9E2-7EFC-45AB-996A-18837B102865}" dt="2021-01-05T07:51:02.026" v="13350" actId="313"/>
        <pc:sldMkLst>
          <pc:docMk/>
          <pc:sldMk cId="0" sldId="282"/>
        </pc:sldMkLst>
        <pc:spChg chg="mod">
          <ac:chgData name="Indu Sekhar Dantu" userId="4218edbc7ffe59d5" providerId="LiveId" clId="{1FCDC9E2-7EFC-45AB-996A-18837B102865}" dt="2021-01-04T10:31:01.966" v="5202" actId="20577"/>
          <ac:spMkLst>
            <pc:docMk/>
            <pc:sldMk cId="0" sldId="282"/>
            <ac:spMk id="39938" creationId="{616D540F-8E69-40DF-BCE1-1FFF0352D425}"/>
          </ac:spMkLst>
        </pc:spChg>
        <pc:spChg chg="mod">
          <ac:chgData name="Indu Sekhar Dantu" userId="4218edbc7ffe59d5" providerId="LiveId" clId="{1FCDC9E2-7EFC-45AB-996A-18837B102865}" dt="2021-01-05T07:51:02.026" v="13350" actId="313"/>
          <ac:spMkLst>
            <pc:docMk/>
            <pc:sldMk cId="0" sldId="282"/>
            <ac:spMk id="51203" creationId="{D1D64DB9-664E-471D-B15E-A6EDC9BAC5D0}"/>
          </ac:spMkLst>
        </pc:spChg>
      </pc:sldChg>
      <pc:sldChg chg="modSp mod">
        <pc:chgData name="Indu Sekhar Dantu" userId="4218edbc7ffe59d5" providerId="LiveId" clId="{1FCDC9E2-7EFC-45AB-996A-18837B102865}" dt="2021-01-05T03:48:41.509" v="10975" actId="20577"/>
        <pc:sldMkLst>
          <pc:docMk/>
          <pc:sldMk cId="0" sldId="283"/>
        </pc:sldMkLst>
        <pc:spChg chg="mod">
          <ac:chgData name="Indu Sekhar Dantu" userId="4218edbc7ffe59d5" providerId="LiveId" clId="{1FCDC9E2-7EFC-45AB-996A-18837B102865}" dt="2021-01-04T10:30:55.284" v="5196" actId="20577"/>
          <ac:spMkLst>
            <pc:docMk/>
            <pc:sldMk cId="0" sldId="283"/>
            <ac:spMk id="40962" creationId="{D3DADAB6-8963-46B7-9B18-8D1E223973A0}"/>
          </ac:spMkLst>
        </pc:spChg>
        <pc:spChg chg="mod">
          <ac:chgData name="Indu Sekhar Dantu" userId="4218edbc7ffe59d5" providerId="LiveId" clId="{1FCDC9E2-7EFC-45AB-996A-18837B102865}" dt="2021-01-05T03:48:41.509" v="10975" actId="20577"/>
          <ac:spMkLst>
            <pc:docMk/>
            <pc:sldMk cId="0" sldId="283"/>
            <ac:spMk id="52227" creationId="{DAD178A7-259D-42CD-BFED-C090707DD536}"/>
          </ac:spMkLst>
        </pc:spChg>
      </pc:sldChg>
      <pc:sldChg chg="modSp mod">
        <pc:chgData name="Indu Sekhar Dantu" userId="4218edbc7ffe59d5" providerId="LiveId" clId="{1FCDC9E2-7EFC-45AB-996A-18837B102865}" dt="2021-01-05T03:49:45.808" v="10985" actId="313"/>
        <pc:sldMkLst>
          <pc:docMk/>
          <pc:sldMk cId="0" sldId="284"/>
        </pc:sldMkLst>
        <pc:spChg chg="mod">
          <ac:chgData name="Indu Sekhar Dantu" userId="4218edbc7ffe59d5" providerId="LiveId" clId="{1FCDC9E2-7EFC-45AB-996A-18837B102865}" dt="2021-01-04T10:30:46.524" v="5190" actId="20577"/>
          <ac:spMkLst>
            <pc:docMk/>
            <pc:sldMk cId="0" sldId="284"/>
            <ac:spMk id="41986" creationId="{D9150D23-3F06-4F57-84DB-BFADEEB062B5}"/>
          </ac:spMkLst>
        </pc:spChg>
        <pc:spChg chg="mod">
          <ac:chgData name="Indu Sekhar Dantu" userId="4218edbc7ffe59d5" providerId="LiveId" clId="{1FCDC9E2-7EFC-45AB-996A-18837B102865}" dt="2021-01-05T03:49:45.808" v="10985" actId="313"/>
          <ac:spMkLst>
            <pc:docMk/>
            <pc:sldMk cId="0" sldId="284"/>
            <ac:spMk id="53251" creationId="{29F02B44-6A23-43C3-9420-ED34D337E424}"/>
          </ac:spMkLst>
        </pc:spChg>
      </pc:sldChg>
      <pc:sldChg chg="modSp mod">
        <pc:chgData name="Indu Sekhar Dantu" userId="4218edbc7ffe59d5" providerId="LiveId" clId="{1FCDC9E2-7EFC-45AB-996A-18837B102865}" dt="2021-01-05T03:52:41.684" v="11150" actId="115"/>
        <pc:sldMkLst>
          <pc:docMk/>
          <pc:sldMk cId="0" sldId="285"/>
        </pc:sldMkLst>
        <pc:spChg chg="mod">
          <ac:chgData name="Indu Sekhar Dantu" userId="4218edbc7ffe59d5" providerId="LiveId" clId="{1FCDC9E2-7EFC-45AB-996A-18837B102865}" dt="2021-01-04T10:08:16.777" v="2415" actId="1037"/>
          <ac:spMkLst>
            <pc:docMk/>
            <pc:sldMk cId="0" sldId="285"/>
            <ac:spMk id="43010" creationId="{6A27C649-4380-4B1A-9131-ECCB3B671668}"/>
          </ac:spMkLst>
        </pc:spChg>
        <pc:spChg chg="mod">
          <ac:chgData name="Indu Sekhar Dantu" userId="4218edbc7ffe59d5" providerId="LiveId" clId="{1FCDC9E2-7EFC-45AB-996A-18837B102865}" dt="2021-01-05T03:52:41.684" v="11150" actId="115"/>
          <ac:spMkLst>
            <pc:docMk/>
            <pc:sldMk cId="0" sldId="285"/>
            <ac:spMk id="45059" creationId="{4029E2B8-68EB-4629-9DD6-2E6F6CC45DED}"/>
          </ac:spMkLst>
        </pc:spChg>
      </pc:sldChg>
      <pc:sldChg chg="modSp mod">
        <pc:chgData name="Indu Sekhar Dantu" userId="4218edbc7ffe59d5" providerId="LiveId" clId="{1FCDC9E2-7EFC-45AB-996A-18837B102865}" dt="2021-01-05T03:53:26.840" v="11163" actId="20577"/>
        <pc:sldMkLst>
          <pc:docMk/>
          <pc:sldMk cId="0" sldId="286"/>
        </pc:sldMkLst>
        <pc:spChg chg="mod">
          <ac:chgData name="Indu Sekhar Dantu" userId="4218edbc7ffe59d5" providerId="LiveId" clId="{1FCDC9E2-7EFC-45AB-996A-18837B102865}" dt="2021-01-04T10:30:28.573" v="5179" actId="20577"/>
          <ac:spMkLst>
            <pc:docMk/>
            <pc:sldMk cId="0" sldId="286"/>
            <ac:spMk id="44034" creationId="{9770A703-ECB6-4783-BABA-AF88860545C5}"/>
          </ac:spMkLst>
        </pc:spChg>
        <pc:spChg chg="mod">
          <ac:chgData name="Indu Sekhar Dantu" userId="4218edbc7ffe59d5" providerId="LiveId" clId="{1FCDC9E2-7EFC-45AB-996A-18837B102865}" dt="2021-01-05T03:53:26.840" v="11163" actId="20577"/>
          <ac:spMkLst>
            <pc:docMk/>
            <pc:sldMk cId="0" sldId="286"/>
            <ac:spMk id="55299" creationId="{6997F43E-6B6C-4CC6-9E60-4525C2578119}"/>
          </ac:spMkLst>
        </pc:spChg>
      </pc:sldChg>
      <pc:sldChg chg="modSp mod">
        <pc:chgData name="Indu Sekhar Dantu" userId="4218edbc7ffe59d5" providerId="LiveId" clId="{1FCDC9E2-7EFC-45AB-996A-18837B102865}" dt="2021-01-05T03:55:09.899" v="11192" actId="115"/>
        <pc:sldMkLst>
          <pc:docMk/>
          <pc:sldMk cId="0" sldId="287"/>
        </pc:sldMkLst>
        <pc:spChg chg="mod">
          <ac:chgData name="Indu Sekhar Dantu" userId="4218edbc7ffe59d5" providerId="LiveId" clId="{1FCDC9E2-7EFC-45AB-996A-18837B102865}" dt="2021-01-04T10:30:25.291" v="5178" actId="20577"/>
          <ac:spMkLst>
            <pc:docMk/>
            <pc:sldMk cId="0" sldId="287"/>
            <ac:spMk id="45058" creationId="{30072D5E-CF7A-450A-B5A4-DA5B90E57F43}"/>
          </ac:spMkLst>
        </pc:spChg>
        <pc:spChg chg="mod">
          <ac:chgData name="Indu Sekhar Dantu" userId="4218edbc7ffe59d5" providerId="LiveId" clId="{1FCDC9E2-7EFC-45AB-996A-18837B102865}" dt="2021-01-05T03:55:09.899" v="11192" actId="115"/>
          <ac:spMkLst>
            <pc:docMk/>
            <pc:sldMk cId="0" sldId="287"/>
            <ac:spMk id="56323" creationId="{F070B39B-856F-4E38-B471-11138A4508CC}"/>
          </ac:spMkLst>
        </pc:spChg>
      </pc:sldChg>
      <pc:sldChg chg="modSp mod">
        <pc:chgData name="Indu Sekhar Dantu" userId="4218edbc7ffe59d5" providerId="LiveId" clId="{1FCDC9E2-7EFC-45AB-996A-18837B102865}" dt="2021-01-05T03:56:43.954" v="11214" actId="115"/>
        <pc:sldMkLst>
          <pc:docMk/>
          <pc:sldMk cId="0" sldId="288"/>
        </pc:sldMkLst>
        <pc:spChg chg="mod">
          <ac:chgData name="Indu Sekhar Dantu" userId="4218edbc7ffe59d5" providerId="LiveId" clId="{1FCDC9E2-7EFC-45AB-996A-18837B102865}" dt="2021-01-04T10:30:21.570" v="5177" actId="20577"/>
          <ac:spMkLst>
            <pc:docMk/>
            <pc:sldMk cId="0" sldId="288"/>
            <ac:spMk id="46082" creationId="{C9EFF87B-4B8E-49FA-8975-758AE3947720}"/>
          </ac:spMkLst>
        </pc:spChg>
        <pc:spChg chg="mod">
          <ac:chgData name="Indu Sekhar Dantu" userId="4218edbc7ffe59d5" providerId="LiveId" clId="{1FCDC9E2-7EFC-45AB-996A-18837B102865}" dt="2021-01-05T03:56:43.954" v="11214" actId="115"/>
          <ac:spMkLst>
            <pc:docMk/>
            <pc:sldMk cId="0" sldId="288"/>
            <ac:spMk id="57347" creationId="{F49494C3-EEF6-4AE7-9966-71FD1585F828}"/>
          </ac:spMkLst>
        </pc:spChg>
      </pc:sldChg>
      <pc:sldChg chg="modSp mod">
        <pc:chgData name="Indu Sekhar Dantu" userId="4218edbc7ffe59d5" providerId="LiveId" clId="{1FCDC9E2-7EFC-45AB-996A-18837B102865}" dt="2021-01-05T03:59:10.896" v="11235" actId="313"/>
        <pc:sldMkLst>
          <pc:docMk/>
          <pc:sldMk cId="0" sldId="289"/>
        </pc:sldMkLst>
        <pc:spChg chg="mod">
          <ac:chgData name="Indu Sekhar Dantu" userId="4218edbc7ffe59d5" providerId="LiveId" clId="{1FCDC9E2-7EFC-45AB-996A-18837B102865}" dt="2021-01-04T10:30:12.048" v="5175" actId="20577"/>
          <ac:spMkLst>
            <pc:docMk/>
            <pc:sldMk cId="0" sldId="289"/>
            <ac:spMk id="47106" creationId="{AC2052A3-BF18-4ADE-90FD-25B64AD0CF42}"/>
          </ac:spMkLst>
        </pc:spChg>
        <pc:spChg chg="mod">
          <ac:chgData name="Indu Sekhar Dantu" userId="4218edbc7ffe59d5" providerId="LiveId" clId="{1FCDC9E2-7EFC-45AB-996A-18837B102865}" dt="2021-01-05T03:59:10.896" v="11235" actId="313"/>
          <ac:spMkLst>
            <pc:docMk/>
            <pc:sldMk cId="0" sldId="289"/>
            <ac:spMk id="58371" creationId="{45ADD249-A054-4D89-9798-3A9700DC97E5}"/>
          </ac:spMkLst>
        </pc:spChg>
      </pc:sldChg>
      <pc:sldChg chg="modSp mod">
        <pc:chgData name="Indu Sekhar Dantu" userId="4218edbc7ffe59d5" providerId="LiveId" clId="{1FCDC9E2-7EFC-45AB-996A-18837B102865}" dt="2021-01-05T04:03:02.848" v="11401" actId="115"/>
        <pc:sldMkLst>
          <pc:docMk/>
          <pc:sldMk cId="0" sldId="290"/>
        </pc:sldMkLst>
        <pc:spChg chg="mod">
          <ac:chgData name="Indu Sekhar Dantu" userId="4218edbc7ffe59d5" providerId="LiveId" clId="{1FCDC9E2-7EFC-45AB-996A-18837B102865}" dt="2021-01-04T10:29:56.980" v="5169" actId="20577"/>
          <ac:spMkLst>
            <pc:docMk/>
            <pc:sldMk cId="0" sldId="290"/>
            <ac:spMk id="48130" creationId="{6C32CF84-E7A5-4706-8B28-C22DDB927E9E}"/>
          </ac:spMkLst>
        </pc:spChg>
        <pc:spChg chg="mod">
          <ac:chgData name="Indu Sekhar Dantu" userId="4218edbc7ffe59d5" providerId="LiveId" clId="{1FCDC9E2-7EFC-45AB-996A-18837B102865}" dt="2021-01-05T04:03:02.848" v="11401" actId="115"/>
          <ac:spMkLst>
            <pc:docMk/>
            <pc:sldMk cId="0" sldId="290"/>
            <ac:spMk id="60419" creationId="{D6BDAB4B-4759-4652-9A75-B05330DD3091}"/>
          </ac:spMkLst>
        </pc:spChg>
      </pc:sldChg>
      <pc:sldChg chg="modSp mod">
        <pc:chgData name="Indu Sekhar Dantu" userId="4218edbc7ffe59d5" providerId="LiveId" clId="{1FCDC9E2-7EFC-45AB-996A-18837B102865}" dt="2021-01-05T04:01:07.293" v="11371" actId="115"/>
        <pc:sldMkLst>
          <pc:docMk/>
          <pc:sldMk cId="0" sldId="291"/>
        </pc:sldMkLst>
        <pc:spChg chg="mod">
          <ac:chgData name="Indu Sekhar Dantu" userId="4218edbc7ffe59d5" providerId="LiveId" clId="{1FCDC9E2-7EFC-45AB-996A-18837B102865}" dt="2021-01-04T10:30:06.426" v="5172" actId="20577"/>
          <ac:spMkLst>
            <pc:docMk/>
            <pc:sldMk cId="0" sldId="291"/>
            <ac:spMk id="49154" creationId="{4BB99600-328A-42B4-AB61-533991FC407D}"/>
          </ac:spMkLst>
        </pc:spChg>
        <pc:spChg chg="mod">
          <ac:chgData name="Indu Sekhar Dantu" userId="4218edbc7ffe59d5" providerId="LiveId" clId="{1FCDC9E2-7EFC-45AB-996A-18837B102865}" dt="2021-01-05T04:01:07.293" v="11371" actId="115"/>
          <ac:spMkLst>
            <pc:docMk/>
            <pc:sldMk cId="0" sldId="291"/>
            <ac:spMk id="59395" creationId="{392FE248-33DA-493D-AD81-F93437194AD5}"/>
          </ac:spMkLst>
        </pc:spChg>
      </pc:sldChg>
      <pc:sldChg chg="modSp mod">
        <pc:chgData name="Indu Sekhar Dantu" userId="4218edbc7ffe59d5" providerId="LiveId" clId="{1FCDC9E2-7EFC-45AB-996A-18837B102865}" dt="2021-01-05T04:07:24.796" v="11503" actId="6549"/>
        <pc:sldMkLst>
          <pc:docMk/>
          <pc:sldMk cId="0" sldId="292"/>
        </pc:sldMkLst>
        <pc:spChg chg="mod">
          <ac:chgData name="Indu Sekhar Dantu" userId="4218edbc7ffe59d5" providerId="LiveId" clId="{1FCDC9E2-7EFC-45AB-996A-18837B102865}" dt="2021-01-04T10:29:42.071" v="5166" actId="27636"/>
          <ac:spMkLst>
            <pc:docMk/>
            <pc:sldMk cId="0" sldId="292"/>
            <ac:spMk id="50178" creationId="{B293446F-6BA4-470D-9E89-E5702782AD83}"/>
          </ac:spMkLst>
        </pc:spChg>
        <pc:spChg chg="mod">
          <ac:chgData name="Indu Sekhar Dantu" userId="4218edbc7ffe59d5" providerId="LiveId" clId="{1FCDC9E2-7EFC-45AB-996A-18837B102865}" dt="2021-01-05T04:07:24.796" v="11503" actId="6549"/>
          <ac:spMkLst>
            <pc:docMk/>
            <pc:sldMk cId="0" sldId="292"/>
            <ac:spMk id="61443" creationId="{714D0E65-1B4E-4E84-A457-EE985BD35202}"/>
          </ac:spMkLst>
        </pc:spChg>
      </pc:sldChg>
      <pc:sldChg chg="modSp mod">
        <pc:chgData name="Indu Sekhar Dantu" userId="4218edbc7ffe59d5" providerId="LiveId" clId="{1FCDC9E2-7EFC-45AB-996A-18837B102865}" dt="2021-01-05T06:12:20.276" v="12042" actId="115"/>
        <pc:sldMkLst>
          <pc:docMk/>
          <pc:sldMk cId="0" sldId="293"/>
        </pc:sldMkLst>
        <pc:spChg chg="mod">
          <ac:chgData name="Indu Sekhar Dantu" userId="4218edbc7ffe59d5" providerId="LiveId" clId="{1FCDC9E2-7EFC-45AB-996A-18837B102865}" dt="2021-01-04T10:29:36.853" v="5164" actId="14100"/>
          <ac:spMkLst>
            <pc:docMk/>
            <pc:sldMk cId="0" sldId="293"/>
            <ac:spMk id="51202" creationId="{7F3B9B95-4BCE-43AD-809E-20C6609ACAEE}"/>
          </ac:spMkLst>
        </pc:spChg>
        <pc:spChg chg="mod">
          <ac:chgData name="Indu Sekhar Dantu" userId="4218edbc7ffe59d5" providerId="LiveId" clId="{1FCDC9E2-7EFC-45AB-996A-18837B102865}" dt="2021-01-05T06:12:20.276" v="12042" actId="115"/>
          <ac:spMkLst>
            <pc:docMk/>
            <pc:sldMk cId="0" sldId="293"/>
            <ac:spMk id="62467" creationId="{5DC13076-0F16-4147-AAE7-C7FB25062E2E}"/>
          </ac:spMkLst>
        </pc:spChg>
      </pc:sldChg>
      <pc:sldChg chg="modSp mod">
        <pc:chgData name="Indu Sekhar Dantu" userId="4218edbc7ffe59d5" providerId="LiveId" clId="{1FCDC9E2-7EFC-45AB-996A-18837B102865}" dt="2021-01-05T06:12:42.318" v="12046" actId="115"/>
        <pc:sldMkLst>
          <pc:docMk/>
          <pc:sldMk cId="0" sldId="294"/>
        </pc:sldMkLst>
        <pc:spChg chg="mod">
          <ac:chgData name="Indu Sekhar Dantu" userId="4218edbc7ffe59d5" providerId="LiveId" clId="{1FCDC9E2-7EFC-45AB-996A-18837B102865}" dt="2021-01-04T10:29:29.654" v="5163" actId="255"/>
          <ac:spMkLst>
            <pc:docMk/>
            <pc:sldMk cId="0" sldId="294"/>
            <ac:spMk id="52226" creationId="{DECF59F2-809A-4AF5-9395-BE28E6EE055A}"/>
          </ac:spMkLst>
        </pc:spChg>
        <pc:spChg chg="mod">
          <ac:chgData name="Indu Sekhar Dantu" userId="4218edbc7ffe59d5" providerId="LiveId" clId="{1FCDC9E2-7EFC-45AB-996A-18837B102865}" dt="2021-01-05T06:12:42.318" v="12046" actId="115"/>
          <ac:spMkLst>
            <pc:docMk/>
            <pc:sldMk cId="0" sldId="294"/>
            <ac:spMk id="63491" creationId="{0367EFFF-D413-45C3-AEC9-81A755FEF6F1}"/>
          </ac:spMkLst>
        </pc:spChg>
      </pc:sldChg>
      <pc:sldChg chg="modSp mod">
        <pc:chgData name="Indu Sekhar Dantu" userId="4218edbc7ffe59d5" providerId="LiveId" clId="{1FCDC9E2-7EFC-45AB-996A-18837B102865}" dt="2021-01-05T04:13:19.580" v="11630" actId="313"/>
        <pc:sldMkLst>
          <pc:docMk/>
          <pc:sldMk cId="0" sldId="296"/>
        </pc:sldMkLst>
        <pc:spChg chg="mod">
          <ac:chgData name="Indu Sekhar Dantu" userId="4218edbc7ffe59d5" providerId="LiveId" clId="{1FCDC9E2-7EFC-45AB-996A-18837B102865}" dt="2021-01-04T10:29:06.774" v="5161" actId="14100"/>
          <ac:spMkLst>
            <pc:docMk/>
            <pc:sldMk cId="0" sldId="296"/>
            <ac:spMk id="53250" creationId="{A1CD1323-B947-4267-8958-02A72DA50E3D}"/>
          </ac:spMkLst>
        </pc:spChg>
        <pc:spChg chg="mod">
          <ac:chgData name="Indu Sekhar Dantu" userId="4218edbc7ffe59d5" providerId="LiveId" clId="{1FCDC9E2-7EFC-45AB-996A-18837B102865}" dt="2021-01-05T04:13:19.580" v="11630" actId="313"/>
          <ac:spMkLst>
            <pc:docMk/>
            <pc:sldMk cId="0" sldId="296"/>
            <ac:spMk id="64515" creationId="{638CE238-5207-4FE9-A716-588451837E7A}"/>
          </ac:spMkLst>
        </pc:spChg>
      </pc:sldChg>
      <pc:sldChg chg="modSp mod">
        <pc:chgData name="Indu Sekhar Dantu" userId="4218edbc7ffe59d5" providerId="LiveId" clId="{1FCDC9E2-7EFC-45AB-996A-18837B102865}" dt="2021-01-05T06:12:57.175" v="12048" actId="115"/>
        <pc:sldMkLst>
          <pc:docMk/>
          <pc:sldMk cId="0" sldId="297"/>
        </pc:sldMkLst>
        <pc:spChg chg="mod">
          <ac:chgData name="Indu Sekhar Dantu" userId="4218edbc7ffe59d5" providerId="LiveId" clId="{1FCDC9E2-7EFC-45AB-996A-18837B102865}" dt="2021-01-04T10:29:01.755" v="5160" actId="14100"/>
          <ac:spMkLst>
            <pc:docMk/>
            <pc:sldMk cId="0" sldId="297"/>
            <ac:spMk id="54274" creationId="{77375763-D44C-49B8-8288-0B0D1C655594}"/>
          </ac:spMkLst>
        </pc:spChg>
        <pc:spChg chg="mod">
          <ac:chgData name="Indu Sekhar Dantu" userId="4218edbc7ffe59d5" providerId="LiveId" clId="{1FCDC9E2-7EFC-45AB-996A-18837B102865}" dt="2021-01-05T06:12:57.175" v="12048" actId="115"/>
          <ac:spMkLst>
            <pc:docMk/>
            <pc:sldMk cId="0" sldId="297"/>
            <ac:spMk id="65539" creationId="{0198591B-178D-43B8-B9E1-71B9A405C1C8}"/>
          </ac:spMkLst>
        </pc:spChg>
      </pc:sldChg>
      <pc:sldChg chg="modSp mod">
        <pc:chgData name="Indu Sekhar Dantu" userId="4218edbc7ffe59d5" providerId="LiveId" clId="{1FCDC9E2-7EFC-45AB-996A-18837B102865}" dt="2021-01-05T06:13:05.937" v="12049" actId="115"/>
        <pc:sldMkLst>
          <pc:docMk/>
          <pc:sldMk cId="0" sldId="298"/>
        </pc:sldMkLst>
        <pc:spChg chg="mod">
          <ac:chgData name="Indu Sekhar Dantu" userId="4218edbc7ffe59d5" providerId="LiveId" clId="{1FCDC9E2-7EFC-45AB-996A-18837B102865}" dt="2021-01-04T10:28:56.739" v="5159" actId="14100"/>
          <ac:spMkLst>
            <pc:docMk/>
            <pc:sldMk cId="0" sldId="298"/>
            <ac:spMk id="55298" creationId="{E482392E-AEA6-4648-AC72-194441C498F9}"/>
          </ac:spMkLst>
        </pc:spChg>
        <pc:spChg chg="mod">
          <ac:chgData name="Indu Sekhar Dantu" userId="4218edbc7ffe59d5" providerId="LiveId" clId="{1FCDC9E2-7EFC-45AB-996A-18837B102865}" dt="2021-01-05T06:13:05.937" v="12049" actId="115"/>
          <ac:spMkLst>
            <pc:docMk/>
            <pc:sldMk cId="0" sldId="298"/>
            <ac:spMk id="66563" creationId="{055C95A7-F142-426E-BC0C-F6F99F4FC6A2}"/>
          </ac:spMkLst>
        </pc:spChg>
      </pc:sldChg>
      <pc:sldChg chg="modSp mod">
        <pc:chgData name="Indu Sekhar Dantu" userId="4218edbc7ffe59d5" providerId="LiveId" clId="{1FCDC9E2-7EFC-45AB-996A-18837B102865}" dt="2021-01-05T06:10:28.068" v="12023" actId="313"/>
        <pc:sldMkLst>
          <pc:docMk/>
          <pc:sldMk cId="0" sldId="299"/>
        </pc:sldMkLst>
        <pc:spChg chg="mod">
          <ac:chgData name="Indu Sekhar Dantu" userId="4218edbc7ffe59d5" providerId="LiveId" clId="{1FCDC9E2-7EFC-45AB-996A-18837B102865}" dt="2021-01-04T10:28:51.375" v="5158" actId="14100"/>
          <ac:spMkLst>
            <pc:docMk/>
            <pc:sldMk cId="0" sldId="299"/>
            <ac:spMk id="56322" creationId="{FF659AD2-6DE6-47A8-ACDE-6248CA381D5A}"/>
          </ac:spMkLst>
        </pc:spChg>
        <pc:spChg chg="mod">
          <ac:chgData name="Indu Sekhar Dantu" userId="4218edbc7ffe59d5" providerId="LiveId" clId="{1FCDC9E2-7EFC-45AB-996A-18837B102865}" dt="2021-01-05T06:10:28.068" v="12023" actId="313"/>
          <ac:spMkLst>
            <pc:docMk/>
            <pc:sldMk cId="0" sldId="299"/>
            <ac:spMk id="67587" creationId="{759A51B1-F353-4171-8EF6-2D14774141F0}"/>
          </ac:spMkLst>
        </pc:spChg>
      </pc:sldChg>
      <pc:sldChg chg="modSp mod">
        <pc:chgData name="Indu Sekhar Dantu" userId="4218edbc7ffe59d5" providerId="LiveId" clId="{1FCDC9E2-7EFC-45AB-996A-18837B102865}" dt="2021-01-05T06:14:18.410" v="12061" actId="115"/>
        <pc:sldMkLst>
          <pc:docMk/>
          <pc:sldMk cId="0" sldId="300"/>
        </pc:sldMkLst>
        <pc:spChg chg="mod">
          <ac:chgData name="Indu Sekhar Dantu" userId="4218edbc7ffe59d5" providerId="LiveId" clId="{1FCDC9E2-7EFC-45AB-996A-18837B102865}" dt="2021-01-04T10:28:46.421" v="5157" actId="14100"/>
          <ac:spMkLst>
            <pc:docMk/>
            <pc:sldMk cId="0" sldId="300"/>
            <ac:spMk id="57346" creationId="{4F52913D-393E-49A7-9004-1120BE129F91}"/>
          </ac:spMkLst>
        </pc:spChg>
        <pc:spChg chg="mod">
          <ac:chgData name="Indu Sekhar Dantu" userId="4218edbc7ffe59d5" providerId="LiveId" clId="{1FCDC9E2-7EFC-45AB-996A-18837B102865}" dt="2021-01-05T06:14:18.410" v="12061" actId="115"/>
          <ac:spMkLst>
            <pc:docMk/>
            <pc:sldMk cId="0" sldId="300"/>
            <ac:spMk id="68611" creationId="{FE149195-3221-409A-89E2-3D8F1F56D977}"/>
          </ac:spMkLst>
        </pc:spChg>
      </pc:sldChg>
      <pc:sldChg chg="modSp mod">
        <pc:chgData name="Indu Sekhar Dantu" userId="4218edbc7ffe59d5" providerId="LiveId" clId="{1FCDC9E2-7EFC-45AB-996A-18837B102865}" dt="2021-01-05T06:15:02.521" v="12088" actId="115"/>
        <pc:sldMkLst>
          <pc:docMk/>
          <pc:sldMk cId="0" sldId="301"/>
        </pc:sldMkLst>
        <pc:spChg chg="mod">
          <ac:chgData name="Indu Sekhar Dantu" userId="4218edbc7ffe59d5" providerId="LiveId" clId="{1FCDC9E2-7EFC-45AB-996A-18837B102865}" dt="2021-01-04T10:28:40.687" v="5156" actId="14100"/>
          <ac:spMkLst>
            <pc:docMk/>
            <pc:sldMk cId="0" sldId="301"/>
            <ac:spMk id="58370" creationId="{059A3BE6-88F8-49CD-AB1C-1F9BB3503283}"/>
          </ac:spMkLst>
        </pc:spChg>
        <pc:spChg chg="mod">
          <ac:chgData name="Indu Sekhar Dantu" userId="4218edbc7ffe59d5" providerId="LiveId" clId="{1FCDC9E2-7EFC-45AB-996A-18837B102865}" dt="2021-01-05T06:15:02.521" v="12088" actId="115"/>
          <ac:spMkLst>
            <pc:docMk/>
            <pc:sldMk cId="0" sldId="301"/>
            <ac:spMk id="69635" creationId="{E9B7ADC7-8D46-407D-B4DD-42C371285681}"/>
          </ac:spMkLst>
        </pc:spChg>
      </pc:sldChg>
      <pc:sldChg chg="modSp mod">
        <pc:chgData name="Indu Sekhar Dantu" userId="4218edbc7ffe59d5" providerId="LiveId" clId="{1FCDC9E2-7EFC-45AB-996A-18837B102865}" dt="2021-01-05T06:16:34.066" v="12119" actId="115"/>
        <pc:sldMkLst>
          <pc:docMk/>
          <pc:sldMk cId="0" sldId="302"/>
        </pc:sldMkLst>
        <pc:spChg chg="mod">
          <ac:chgData name="Indu Sekhar Dantu" userId="4218edbc7ffe59d5" providerId="LiveId" clId="{1FCDC9E2-7EFC-45AB-996A-18837B102865}" dt="2021-01-04T10:28:35.447" v="5155" actId="27636"/>
          <ac:spMkLst>
            <pc:docMk/>
            <pc:sldMk cId="0" sldId="302"/>
            <ac:spMk id="59394" creationId="{6FE58D70-9684-48E6-A7D5-ED13283656D0}"/>
          </ac:spMkLst>
        </pc:spChg>
        <pc:spChg chg="mod">
          <ac:chgData name="Indu Sekhar Dantu" userId="4218edbc7ffe59d5" providerId="LiveId" clId="{1FCDC9E2-7EFC-45AB-996A-18837B102865}" dt="2021-01-05T06:16:34.066" v="12119" actId="115"/>
          <ac:spMkLst>
            <pc:docMk/>
            <pc:sldMk cId="0" sldId="302"/>
            <ac:spMk id="70659" creationId="{51710E00-6131-4658-9CAE-4871EAC1A149}"/>
          </ac:spMkLst>
        </pc:spChg>
      </pc:sldChg>
      <pc:sldChg chg="modSp mod">
        <pc:chgData name="Indu Sekhar Dantu" userId="4218edbc7ffe59d5" providerId="LiveId" clId="{1FCDC9E2-7EFC-45AB-996A-18837B102865}" dt="2021-01-05T06:17:13.957" v="12126" actId="115"/>
        <pc:sldMkLst>
          <pc:docMk/>
          <pc:sldMk cId="0" sldId="303"/>
        </pc:sldMkLst>
        <pc:spChg chg="mod">
          <ac:chgData name="Indu Sekhar Dantu" userId="4218edbc7ffe59d5" providerId="LiveId" clId="{1FCDC9E2-7EFC-45AB-996A-18837B102865}" dt="2021-01-04T10:28:30.369" v="5153" actId="27636"/>
          <ac:spMkLst>
            <pc:docMk/>
            <pc:sldMk cId="0" sldId="303"/>
            <ac:spMk id="60418" creationId="{78007DBB-F684-48E0-A51C-071564DCCB82}"/>
          </ac:spMkLst>
        </pc:spChg>
        <pc:spChg chg="mod">
          <ac:chgData name="Indu Sekhar Dantu" userId="4218edbc7ffe59d5" providerId="LiveId" clId="{1FCDC9E2-7EFC-45AB-996A-18837B102865}" dt="2021-01-05T06:17:13.957" v="12126" actId="115"/>
          <ac:spMkLst>
            <pc:docMk/>
            <pc:sldMk cId="0" sldId="303"/>
            <ac:spMk id="71683" creationId="{8E434083-2AFA-481D-B617-29E2C2B35A75}"/>
          </ac:spMkLst>
        </pc:spChg>
      </pc:sldChg>
      <pc:sldChg chg="modSp mod">
        <pc:chgData name="Indu Sekhar Dantu" userId="4218edbc7ffe59d5" providerId="LiveId" clId="{1FCDC9E2-7EFC-45AB-996A-18837B102865}" dt="2021-01-05T06:18:45.265" v="12147" actId="1036"/>
        <pc:sldMkLst>
          <pc:docMk/>
          <pc:sldMk cId="0" sldId="304"/>
        </pc:sldMkLst>
        <pc:spChg chg="mod">
          <ac:chgData name="Indu Sekhar Dantu" userId="4218edbc7ffe59d5" providerId="LiveId" clId="{1FCDC9E2-7EFC-45AB-996A-18837B102865}" dt="2021-01-04T10:28:23.961" v="5151" actId="27636"/>
          <ac:spMkLst>
            <pc:docMk/>
            <pc:sldMk cId="0" sldId="304"/>
            <ac:spMk id="61442" creationId="{8E502349-06DB-492D-94BB-1A15C838EAFA}"/>
          </ac:spMkLst>
        </pc:spChg>
        <pc:spChg chg="mod">
          <ac:chgData name="Indu Sekhar Dantu" userId="4218edbc7ffe59d5" providerId="LiveId" clId="{1FCDC9E2-7EFC-45AB-996A-18837B102865}" dt="2021-01-05T06:18:45.265" v="12147" actId="1036"/>
          <ac:spMkLst>
            <pc:docMk/>
            <pc:sldMk cId="0" sldId="304"/>
            <ac:spMk id="72707" creationId="{BD604467-882B-48B7-ACC2-A26A6CE18FEA}"/>
          </ac:spMkLst>
        </pc:spChg>
      </pc:sldChg>
      <pc:sldChg chg="modSp mod">
        <pc:chgData name="Indu Sekhar Dantu" userId="4218edbc7ffe59d5" providerId="LiveId" clId="{1FCDC9E2-7EFC-45AB-996A-18837B102865}" dt="2021-01-05T06:19:44.081" v="12151" actId="115"/>
        <pc:sldMkLst>
          <pc:docMk/>
          <pc:sldMk cId="0" sldId="305"/>
        </pc:sldMkLst>
        <pc:spChg chg="mod">
          <ac:chgData name="Indu Sekhar Dantu" userId="4218edbc7ffe59d5" providerId="LiveId" clId="{1FCDC9E2-7EFC-45AB-996A-18837B102865}" dt="2021-01-04T10:28:17.153" v="5149" actId="27636"/>
          <ac:spMkLst>
            <pc:docMk/>
            <pc:sldMk cId="0" sldId="305"/>
            <ac:spMk id="62466" creationId="{3FB40874-1D39-495F-98C3-8EF6C9FB4038}"/>
          </ac:spMkLst>
        </pc:spChg>
        <pc:spChg chg="mod">
          <ac:chgData name="Indu Sekhar Dantu" userId="4218edbc7ffe59d5" providerId="LiveId" clId="{1FCDC9E2-7EFC-45AB-996A-18837B102865}" dt="2021-01-05T06:19:44.081" v="12151" actId="115"/>
          <ac:spMkLst>
            <pc:docMk/>
            <pc:sldMk cId="0" sldId="305"/>
            <ac:spMk id="73731" creationId="{1E9348FB-7C7B-42DF-B917-3A4C4D8B1970}"/>
          </ac:spMkLst>
        </pc:spChg>
      </pc:sldChg>
      <pc:sldChg chg="modSp mod">
        <pc:chgData name="Indu Sekhar Dantu" userId="4218edbc7ffe59d5" providerId="LiveId" clId="{1FCDC9E2-7EFC-45AB-996A-18837B102865}" dt="2021-01-05T06:20:54.294" v="12170" actId="20577"/>
        <pc:sldMkLst>
          <pc:docMk/>
          <pc:sldMk cId="0" sldId="306"/>
        </pc:sldMkLst>
        <pc:spChg chg="mod">
          <ac:chgData name="Indu Sekhar Dantu" userId="4218edbc7ffe59d5" providerId="LiveId" clId="{1FCDC9E2-7EFC-45AB-996A-18837B102865}" dt="2021-01-04T10:28:09.970" v="5147" actId="27636"/>
          <ac:spMkLst>
            <pc:docMk/>
            <pc:sldMk cId="0" sldId="306"/>
            <ac:spMk id="63490" creationId="{57A2BE01-DF74-4C2A-8244-7559A168AFD1}"/>
          </ac:spMkLst>
        </pc:spChg>
        <pc:spChg chg="mod">
          <ac:chgData name="Indu Sekhar Dantu" userId="4218edbc7ffe59d5" providerId="LiveId" clId="{1FCDC9E2-7EFC-45AB-996A-18837B102865}" dt="2021-01-05T06:20:54.294" v="12170" actId="20577"/>
          <ac:spMkLst>
            <pc:docMk/>
            <pc:sldMk cId="0" sldId="306"/>
            <ac:spMk id="74755" creationId="{9521197E-A8AC-4F51-85DE-0C2A92B85B94}"/>
          </ac:spMkLst>
        </pc:spChg>
      </pc:sldChg>
      <pc:sldChg chg="modSp mod">
        <pc:chgData name="Indu Sekhar Dantu" userId="4218edbc7ffe59d5" providerId="LiveId" clId="{1FCDC9E2-7EFC-45AB-996A-18837B102865}" dt="2021-01-05T02:53:58.704" v="9025" actId="20577"/>
        <pc:sldMkLst>
          <pc:docMk/>
          <pc:sldMk cId="0" sldId="316"/>
        </pc:sldMkLst>
        <pc:spChg chg="mod">
          <ac:chgData name="Indu Sekhar Dantu" userId="4218edbc7ffe59d5" providerId="LiveId" clId="{1FCDC9E2-7EFC-45AB-996A-18837B102865}" dt="2021-01-04T10:01:49.187" v="1417" actId="20577"/>
          <ac:spMkLst>
            <pc:docMk/>
            <pc:sldMk cId="0" sldId="316"/>
            <ac:spMk id="6" creationId="{53CF53EF-8EB3-429A-BCE9-BC8FBD15D507}"/>
          </ac:spMkLst>
        </pc:spChg>
        <pc:spChg chg="mod">
          <ac:chgData name="Indu Sekhar Dantu" userId="4218edbc7ffe59d5" providerId="LiveId" clId="{1FCDC9E2-7EFC-45AB-996A-18837B102865}" dt="2021-01-05T02:53:58.704" v="9025" actId="20577"/>
          <ac:spMkLst>
            <pc:docMk/>
            <pc:sldMk cId="0" sldId="316"/>
            <ac:spMk id="31746" creationId="{28FC2734-AB80-4A05-8464-B6CBE89E052E}"/>
          </ac:spMkLst>
        </pc:spChg>
      </pc:sldChg>
      <pc:sldChg chg="delSp modSp mod">
        <pc:chgData name="Indu Sekhar Dantu" userId="4218edbc7ffe59d5" providerId="LiveId" clId="{1FCDC9E2-7EFC-45AB-996A-18837B102865}" dt="2021-01-05T07:34:31.379" v="13041" actId="115"/>
        <pc:sldMkLst>
          <pc:docMk/>
          <pc:sldMk cId="0" sldId="317"/>
        </pc:sldMkLst>
        <pc:spChg chg="del mod">
          <ac:chgData name="Indu Sekhar Dantu" userId="4218edbc7ffe59d5" providerId="LiveId" clId="{1FCDC9E2-7EFC-45AB-996A-18837B102865}" dt="2021-01-04T08:54:10.634" v="159" actId="478"/>
          <ac:spMkLst>
            <pc:docMk/>
            <pc:sldMk cId="0" sldId="317"/>
            <ac:spMk id="86020" creationId="{AEA41A84-9B8F-41C9-B099-30179CE1845C}"/>
          </ac:spMkLst>
        </pc:spChg>
        <pc:spChg chg="mod">
          <ac:chgData name="Indu Sekhar Dantu" userId="4218edbc7ffe59d5" providerId="LiveId" clId="{1FCDC9E2-7EFC-45AB-996A-18837B102865}" dt="2021-01-04T08:59:38.638" v="796" actId="20577"/>
          <ac:spMkLst>
            <pc:docMk/>
            <pc:sldMk cId="0" sldId="317"/>
            <ac:spMk id="91138" creationId="{42C15849-9626-43EB-A532-80FC04402194}"/>
          </ac:spMkLst>
        </pc:spChg>
        <pc:spChg chg="mod">
          <ac:chgData name="Indu Sekhar Dantu" userId="4218edbc7ffe59d5" providerId="LiveId" clId="{1FCDC9E2-7EFC-45AB-996A-18837B102865}" dt="2021-01-05T07:34:31.379" v="13041" actId="115"/>
          <ac:spMkLst>
            <pc:docMk/>
            <pc:sldMk cId="0" sldId="317"/>
            <ac:spMk id="102403" creationId="{F22F9F01-E13D-438A-85EA-690868D4A542}"/>
          </ac:spMkLst>
        </pc:spChg>
      </pc:sldChg>
      <pc:sldChg chg="modSp mod">
        <pc:chgData name="Indu Sekhar Dantu" userId="4218edbc7ffe59d5" providerId="LiveId" clId="{1FCDC9E2-7EFC-45AB-996A-18837B102865}" dt="2021-01-05T07:34:49.981" v="13045" actId="115"/>
        <pc:sldMkLst>
          <pc:docMk/>
          <pc:sldMk cId="0" sldId="318"/>
        </pc:sldMkLst>
        <pc:spChg chg="mod">
          <ac:chgData name="Indu Sekhar Dantu" userId="4218edbc7ffe59d5" providerId="LiveId" clId="{1FCDC9E2-7EFC-45AB-996A-18837B102865}" dt="2021-01-04T08:59:13.334" v="728" actId="20577"/>
          <ac:spMkLst>
            <pc:docMk/>
            <pc:sldMk cId="0" sldId="318"/>
            <ac:spMk id="92162" creationId="{06223B64-FEC2-408F-BB7E-6B056BDB62B7}"/>
          </ac:spMkLst>
        </pc:spChg>
        <pc:spChg chg="mod">
          <ac:chgData name="Indu Sekhar Dantu" userId="4218edbc7ffe59d5" providerId="LiveId" clId="{1FCDC9E2-7EFC-45AB-996A-18837B102865}" dt="2021-01-05T07:34:49.981" v="13045" actId="115"/>
          <ac:spMkLst>
            <pc:docMk/>
            <pc:sldMk cId="0" sldId="318"/>
            <ac:spMk id="103427" creationId="{C30E132B-958B-40D0-91D1-1325D8FC753D}"/>
          </ac:spMkLst>
        </pc:spChg>
      </pc:sldChg>
      <pc:sldChg chg="modSp mod">
        <pc:chgData name="Indu Sekhar Dantu" userId="4218edbc7ffe59d5" providerId="LiveId" clId="{1FCDC9E2-7EFC-45AB-996A-18837B102865}" dt="2021-01-05T07:35:43.279" v="13057" actId="14100"/>
        <pc:sldMkLst>
          <pc:docMk/>
          <pc:sldMk cId="0" sldId="319"/>
        </pc:sldMkLst>
        <pc:spChg chg="mod">
          <ac:chgData name="Indu Sekhar Dantu" userId="4218edbc7ffe59d5" providerId="LiveId" clId="{1FCDC9E2-7EFC-45AB-996A-18837B102865}" dt="2021-01-04T08:58:44.540" v="646" actId="1037"/>
          <ac:spMkLst>
            <pc:docMk/>
            <pc:sldMk cId="0" sldId="319"/>
            <ac:spMk id="93186" creationId="{091FE177-DCA5-4C69-8DAD-5DA36E7BA626}"/>
          </ac:spMkLst>
        </pc:spChg>
        <pc:spChg chg="mod">
          <ac:chgData name="Indu Sekhar Dantu" userId="4218edbc7ffe59d5" providerId="LiveId" clId="{1FCDC9E2-7EFC-45AB-996A-18837B102865}" dt="2021-01-05T07:35:43.279" v="13057" actId="14100"/>
          <ac:spMkLst>
            <pc:docMk/>
            <pc:sldMk cId="0" sldId="319"/>
            <ac:spMk id="104451" creationId="{160E3BFB-369F-43C0-800A-2342FA6A0835}"/>
          </ac:spMkLst>
        </pc:spChg>
      </pc:sldChg>
      <pc:sldChg chg="modSp mod">
        <pc:chgData name="Indu Sekhar Dantu" userId="4218edbc7ffe59d5" providerId="LiveId" clId="{1FCDC9E2-7EFC-45AB-996A-18837B102865}" dt="2021-01-05T03:13:00.800" v="9852" actId="20577"/>
        <pc:sldMkLst>
          <pc:docMk/>
          <pc:sldMk cId="0" sldId="320"/>
        </pc:sldMkLst>
        <pc:spChg chg="mod">
          <ac:chgData name="Indu Sekhar Dantu" userId="4218edbc7ffe59d5" providerId="LiveId" clId="{1FCDC9E2-7EFC-45AB-996A-18837B102865}" dt="2021-01-04T10:32:05.615" v="5255" actId="20577"/>
          <ac:spMkLst>
            <pc:docMk/>
            <pc:sldMk cId="0" sldId="320"/>
            <ac:spMk id="6" creationId="{9A325972-A60B-406C-8E51-E6AF992BFA8D}"/>
          </ac:spMkLst>
        </pc:spChg>
        <pc:spChg chg="mod">
          <ac:chgData name="Indu Sekhar Dantu" userId="4218edbc7ffe59d5" providerId="LiveId" clId="{1FCDC9E2-7EFC-45AB-996A-18837B102865}" dt="2021-01-05T03:13:00.800" v="9852" actId="20577"/>
          <ac:spMkLst>
            <pc:docMk/>
            <pc:sldMk cId="0" sldId="320"/>
            <ac:spMk id="39938" creationId="{610D653D-4989-4857-8BB9-5F93EC47C0EF}"/>
          </ac:spMkLst>
        </pc:spChg>
      </pc:sldChg>
      <pc:sldChg chg="modSp mod">
        <pc:chgData name="Indu Sekhar Dantu" userId="4218edbc7ffe59d5" providerId="LiveId" clId="{1FCDC9E2-7EFC-45AB-996A-18837B102865}" dt="2021-01-05T03:22:02.576" v="10253" actId="6549"/>
        <pc:sldMkLst>
          <pc:docMk/>
          <pc:sldMk cId="0" sldId="321"/>
        </pc:sldMkLst>
        <pc:spChg chg="mod">
          <ac:chgData name="Indu Sekhar Dantu" userId="4218edbc7ffe59d5" providerId="LiveId" clId="{1FCDC9E2-7EFC-45AB-996A-18837B102865}" dt="2021-01-04T10:31:53.890" v="5248" actId="20577"/>
          <ac:spMkLst>
            <pc:docMk/>
            <pc:sldMk cId="0" sldId="321"/>
            <ac:spMk id="6" creationId="{2D5063C4-0FA8-489F-B489-17328CC3D147}"/>
          </ac:spMkLst>
        </pc:spChg>
        <pc:spChg chg="mod">
          <ac:chgData name="Indu Sekhar Dantu" userId="4218edbc7ffe59d5" providerId="LiveId" clId="{1FCDC9E2-7EFC-45AB-996A-18837B102865}" dt="2021-01-05T03:22:02.576" v="10253" actId="6549"/>
          <ac:spMkLst>
            <pc:docMk/>
            <pc:sldMk cId="0" sldId="321"/>
            <ac:spMk id="40962" creationId="{40682B49-3723-4D8F-B35B-45756E83A924}"/>
          </ac:spMkLst>
        </pc:spChg>
      </pc:sldChg>
      <pc:sldChg chg="modSp mod">
        <pc:chgData name="Indu Sekhar Dantu" userId="4218edbc7ffe59d5" providerId="LiveId" clId="{1FCDC9E2-7EFC-45AB-996A-18837B102865}" dt="2021-01-05T07:04:49.843" v="12594" actId="115"/>
        <pc:sldMkLst>
          <pc:docMk/>
          <pc:sldMk cId="0" sldId="322"/>
        </pc:sldMkLst>
        <pc:spChg chg="mod">
          <ac:chgData name="Indu Sekhar Dantu" userId="4218edbc7ffe59d5" providerId="LiveId" clId="{1FCDC9E2-7EFC-45AB-996A-18837B102865}" dt="2021-01-05T07:04:49.843" v="12594" actId="115"/>
          <ac:spMkLst>
            <pc:docMk/>
            <pc:sldMk cId="0" sldId="322"/>
            <ac:spMk id="68611" creationId="{313CBA45-906A-4C3A-8194-DDF50BCEA61F}"/>
          </ac:spMkLst>
        </pc:spChg>
        <pc:spChg chg="mod">
          <ac:chgData name="Indu Sekhar Dantu" userId="4218edbc7ffe59d5" providerId="LiveId" clId="{1FCDC9E2-7EFC-45AB-996A-18837B102865}" dt="2021-01-04T10:27:26.576" v="5129" actId="20577"/>
          <ac:spMkLst>
            <pc:docMk/>
            <pc:sldMk cId="0" sldId="322"/>
            <ac:spMk id="73730" creationId="{347ECCE2-CABB-42B5-8C38-E473813F2492}"/>
          </ac:spMkLst>
        </pc:spChg>
      </pc:sldChg>
      <pc:sldChg chg="modSp mod">
        <pc:chgData name="Indu Sekhar Dantu" userId="4218edbc7ffe59d5" providerId="LiveId" clId="{1FCDC9E2-7EFC-45AB-996A-18837B102865}" dt="2021-01-05T07:16:09.015" v="12759" actId="115"/>
        <pc:sldMkLst>
          <pc:docMk/>
          <pc:sldMk cId="0" sldId="323"/>
        </pc:sldMkLst>
        <pc:spChg chg="mod">
          <ac:chgData name="Indu Sekhar Dantu" userId="4218edbc7ffe59d5" providerId="LiveId" clId="{1FCDC9E2-7EFC-45AB-996A-18837B102865}" dt="2021-01-04T10:26:53.240" v="5115" actId="113"/>
          <ac:spMkLst>
            <pc:docMk/>
            <pc:sldMk cId="0" sldId="323"/>
            <ac:spMk id="2" creationId="{99B69271-655D-4A55-814A-8B36C4BD7F73}"/>
          </ac:spMkLst>
        </pc:spChg>
        <pc:spChg chg="mod">
          <ac:chgData name="Indu Sekhar Dantu" userId="4218edbc7ffe59d5" providerId="LiveId" clId="{1FCDC9E2-7EFC-45AB-996A-18837B102865}" dt="2021-01-05T07:16:09.015" v="12759" actId="115"/>
          <ac:spMkLst>
            <pc:docMk/>
            <pc:sldMk cId="0" sldId="323"/>
            <ac:spMk id="87043" creationId="{D79BFFC0-1960-4990-A05A-86905087F39C}"/>
          </ac:spMkLst>
        </pc:spChg>
      </pc:sldChg>
      <pc:sldChg chg="modSp mod">
        <pc:chgData name="Indu Sekhar Dantu" userId="4218edbc7ffe59d5" providerId="LiveId" clId="{1FCDC9E2-7EFC-45AB-996A-18837B102865}" dt="2021-01-05T07:14:52.759" v="12651" actId="115"/>
        <pc:sldMkLst>
          <pc:docMk/>
          <pc:sldMk cId="0" sldId="324"/>
        </pc:sldMkLst>
        <pc:spChg chg="mod">
          <ac:chgData name="Indu Sekhar Dantu" userId="4218edbc7ffe59d5" providerId="LiveId" clId="{1FCDC9E2-7EFC-45AB-996A-18837B102865}" dt="2021-01-05T07:14:52.759" v="12651" actId="115"/>
          <ac:spMkLst>
            <pc:docMk/>
            <pc:sldMk cId="0" sldId="324"/>
            <ac:spMk id="69635" creationId="{B98DDEAF-E9D3-4D48-BAD1-28599DEA59FA}"/>
          </ac:spMkLst>
        </pc:spChg>
        <pc:spChg chg="mod">
          <ac:chgData name="Indu Sekhar Dantu" userId="4218edbc7ffe59d5" providerId="LiveId" clId="{1FCDC9E2-7EFC-45AB-996A-18837B102865}" dt="2021-01-04T10:27:10.827" v="5122" actId="20577"/>
          <ac:spMkLst>
            <pc:docMk/>
            <pc:sldMk cId="0" sldId="324"/>
            <ac:spMk id="74754" creationId="{C9E84D2B-EA86-401F-A7F7-23453021E951}"/>
          </ac:spMkLst>
        </pc:spChg>
      </pc:sldChg>
      <pc:sldChg chg="modSp del mod">
        <pc:chgData name="Indu Sekhar Dantu" userId="4218edbc7ffe59d5" providerId="LiveId" clId="{1FCDC9E2-7EFC-45AB-996A-18837B102865}" dt="2021-01-05T06:33:44.101" v="12523" actId="2696"/>
        <pc:sldMkLst>
          <pc:docMk/>
          <pc:sldMk cId="587761929" sldId="325"/>
        </pc:sldMkLst>
        <pc:spChg chg="mod">
          <ac:chgData name="Indu Sekhar Dantu" userId="4218edbc7ffe59d5" providerId="LiveId" clId="{1FCDC9E2-7EFC-45AB-996A-18837B102865}" dt="2021-01-04T10:19:27.964" v="3830" actId="20577"/>
          <ac:spMkLst>
            <pc:docMk/>
            <pc:sldMk cId="587761929" sldId="325"/>
            <ac:spMk id="64514" creationId="{F8D2F782-A6D9-4EB3-836E-9ECDCF383AD2}"/>
          </ac:spMkLst>
        </pc:spChg>
        <pc:spChg chg="mod">
          <ac:chgData name="Indu Sekhar Dantu" userId="4218edbc7ffe59d5" providerId="LiveId" clId="{1FCDC9E2-7EFC-45AB-996A-18837B102865}" dt="2021-01-05T06:22:17.757" v="12184" actId="115"/>
          <ac:spMkLst>
            <pc:docMk/>
            <pc:sldMk cId="587761929" sldId="325"/>
            <ac:spMk id="75779" creationId="{14CE7E80-1607-4E85-97B2-D3A90652C5BC}"/>
          </ac:spMkLst>
        </pc:spChg>
      </pc:sldChg>
      <pc:sldChg chg="del">
        <pc:chgData name="Indu Sekhar Dantu" userId="4218edbc7ffe59d5" providerId="LiveId" clId="{1FCDC9E2-7EFC-45AB-996A-18837B102865}" dt="2021-01-05T06:34:20.891" v="12524" actId="2696"/>
        <pc:sldMkLst>
          <pc:docMk/>
          <pc:sldMk cId="1931603822" sldId="325"/>
        </pc:sldMkLst>
      </pc:sldChg>
      <pc:sldChg chg="modSp mod">
        <pc:chgData name="Indu Sekhar Dantu" userId="4218edbc7ffe59d5" providerId="LiveId" clId="{1FCDC9E2-7EFC-45AB-996A-18837B102865}" dt="2021-01-05T06:34:53.017" v="12525" actId="115"/>
        <pc:sldMkLst>
          <pc:docMk/>
          <pc:sldMk cId="1990509566" sldId="326"/>
        </pc:sldMkLst>
        <pc:spChg chg="mod">
          <ac:chgData name="Indu Sekhar Dantu" userId="4218edbc7ffe59d5" providerId="LiveId" clId="{1FCDC9E2-7EFC-45AB-996A-18837B102865}" dt="2021-01-04T10:20:10.249" v="3976" actId="1035"/>
          <ac:spMkLst>
            <pc:docMk/>
            <pc:sldMk cId="1990509566" sldId="326"/>
            <ac:spMk id="67586" creationId="{10C75494-88CE-42D0-8D4D-44090D162D43}"/>
          </ac:spMkLst>
        </pc:spChg>
        <pc:spChg chg="mod">
          <ac:chgData name="Indu Sekhar Dantu" userId="4218edbc7ffe59d5" providerId="LiveId" clId="{1FCDC9E2-7EFC-45AB-996A-18837B102865}" dt="2021-01-05T06:34:53.017" v="12525" actId="115"/>
          <ac:spMkLst>
            <pc:docMk/>
            <pc:sldMk cId="1990509566" sldId="326"/>
            <ac:spMk id="78851" creationId="{CFD1BE2F-E34D-406F-9866-961DD6C5EF40}"/>
          </ac:spMkLst>
        </pc:spChg>
      </pc:sldChg>
      <pc:sldChg chg="modSp mod">
        <pc:chgData name="Indu Sekhar Dantu" userId="4218edbc7ffe59d5" providerId="LiveId" clId="{1FCDC9E2-7EFC-45AB-996A-18837B102865}" dt="2021-01-05T06:28:20.706" v="12499" actId="20577"/>
        <pc:sldMkLst>
          <pc:docMk/>
          <pc:sldMk cId="0" sldId="327"/>
        </pc:sldMkLst>
        <pc:spChg chg="mod">
          <ac:chgData name="Indu Sekhar Dantu" userId="4218edbc7ffe59d5" providerId="LiveId" clId="{1FCDC9E2-7EFC-45AB-996A-18837B102865}" dt="2021-01-04T10:19:51.276" v="3898" actId="1035"/>
          <ac:spMkLst>
            <pc:docMk/>
            <pc:sldMk cId="0" sldId="327"/>
            <ac:spMk id="66562" creationId="{56A25266-4AEE-4B37-A81E-C77D96C62B1C}"/>
          </ac:spMkLst>
        </pc:spChg>
        <pc:spChg chg="mod">
          <ac:chgData name="Indu Sekhar Dantu" userId="4218edbc7ffe59d5" providerId="LiveId" clId="{1FCDC9E2-7EFC-45AB-996A-18837B102865}" dt="2021-01-05T06:28:20.706" v="12499" actId="20577"/>
          <ac:spMkLst>
            <pc:docMk/>
            <pc:sldMk cId="0" sldId="327"/>
            <ac:spMk id="77827" creationId="{43412C85-5A8F-41B1-811E-13B606C18910}"/>
          </ac:spMkLst>
        </pc:spChg>
      </pc:sldChg>
      <pc:sldChg chg="modSp mod">
        <pc:chgData name="Indu Sekhar Dantu" userId="4218edbc7ffe59d5" providerId="LiveId" clId="{1FCDC9E2-7EFC-45AB-996A-18837B102865}" dt="2021-01-05T06:26:06.008" v="12351" actId="20577"/>
        <pc:sldMkLst>
          <pc:docMk/>
          <pc:sldMk cId="0" sldId="328"/>
        </pc:sldMkLst>
        <pc:spChg chg="mod">
          <ac:chgData name="Indu Sekhar Dantu" userId="4218edbc7ffe59d5" providerId="LiveId" clId="{1FCDC9E2-7EFC-45AB-996A-18837B102865}" dt="2021-01-04T10:19:23.682" v="3828" actId="1037"/>
          <ac:spMkLst>
            <pc:docMk/>
            <pc:sldMk cId="0" sldId="328"/>
            <ac:spMk id="65538" creationId="{4A837736-F3A1-404C-9D9A-B8EBEA10B156}"/>
          </ac:spMkLst>
        </pc:spChg>
        <pc:spChg chg="mod">
          <ac:chgData name="Indu Sekhar Dantu" userId="4218edbc7ffe59d5" providerId="LiveId" clId="{1FCDC9E2-7EFC-45AB-996A-18837B102865}" dt="2021-01-05T06:26:06.008" v="12351" actId="20577"/>
          <ac:spMkLst>
            <pc:docMk/>
            <pc:sldMk cId="0" sldId="328"/>
            <ac:spMk id="76803" creationId="{A721A3FF-BFED-4E45-BF1D-F63989774B2A}"/>
          </ac:spMkLst>
        </pc:spChg>
      </pc:sldChg>
      <pc:sldChg chg="modSp mod">
        <pc:chgData name="Indu Sekhar Dantu" userId="4218edbc7ffe59d5" providerId="LiveId" clId="{1FCDC9E2-7EFC-45AB-996A-18837B102865}" dt="2021-01-05T07:00:51.552" v="12541" actId="27636"/>
        <pc:sldMkLst>
          <pc:docMk/>
          <pc:sldMk cId="326604777" sldId="329"/>
        </pc:sldMkLst>
        <pc:spChg chg="mod">
          <ac:chgData name="Indu Sekhar Dantu" userId="4218edbc7ffe59d5" providerId="LiveId" clId="{1FCDC9E2-7EFC-45AB-996A-18837B102865}" dt="2021-01-04T10:27:56.430" v="5145" actId="20577"/>
          <ac:spMkLst>
            <pc:docMk/>
            <pc:sldMk cId="326604777" sldId="329"/>
            <ac:spMk id="68610" creationId="{8A24825E-8C0C-4EDB-8644-2F87CF14C139}"/>
          </ac:spMkLst>
        </pc:spChg>
        <pc:spChg chg="mod">
          <ac:chgData name="Indu Sekhar Dantu" userId="4218edbc7ffe59d5" providerId="LiveId" clId="{1FCDC9E2-7EFC-45AB-996A-18837B102865}" dt="2021-01-05T07:00:51.552" v="12541" actId="27636"/>
          <ac:spMkLst>
            <pc:docMk/>
            <pc:sldMk cId="326604777" sldId="329"/>
            <ac:spMk id="79875" creationId="{AF0E8804-841C-406D-8BA3-B4F18BE392B5}"/>
          </ac:spMkLst>
        </pc:spChg>
      </pc:sldChg>
      <pc:sldChg chg="modSp del mod">
        <pc:chgData name="Indu Sekhar Dantu" userId="4218edbc7ffe59d5" providerId="LiveId" clId="{1FCDC9E2-7EFC-45AB-996A-18837B102865}" dt="2021-01-05T06:32:05.741" v="12519" actId="2696"/>
        <pc:sldMkLst>
          <pc:docMk/>
          <pc:sldMk cId="2471753882" sldId="330"/>
        </pc:sldMkLst>
        <pc:spChg chg="mod">
          <ac:chgData name="Indu Sekhar Dantu" userId="4218edbc7ffe59d5" providerId="LiveId" clId="{1FCDC9E2-7EFC-45AB-996A-18837B102865}" dt="2021-01-04T10:27:47.282" v="5141" actId="20577"/>
          <ac:spMkLst>
            <pc:docMk/>
            <pc:sldMk cId="2471753882" sldId="330"/>
            <ac:spMk id="70658" creationId="{948DDDDD-0AB4-408C-8264-D0782089D508}"/>
          </ac:spMkLst>
        </pc:spChg>
        <pc:spChg chg="mod">
          <ac:chgData name="Indu Sekhar Dantu" userId="4218edbc7ffe59d5" providerId="LiveId" clId="{1FCDC9E2-7EFC-45AB-996A-18837B102865}" dt="2021-01-04T13:31:44.764" v="5787" actId="12"/>
          <ac:spMkLst>
            <pc:docMk/>
            <pc:sldMk cId="2471753882" sldId="330"/>
            <ac:spMk id="81923" creationId="{968155C4-9986-4221-A924-A6DDC2143039}"/>
          </ac:spMkLst>
        </pc:spChg>
      </pc:sldChg>
      <pc:sldChg chg="modSp mod">
        <pc:chgData name="Indu Sekhar Dantu" userId="4218edbc7ffe59d5" providerId="LiveId" clId="{1FCDC9E2-7EFC-45AB-996A-18837B102865}" dt="2021-01-05T07:02:26.993" v="12554" actId="115"/>
        <pc:sldMkLst>
          <pc:docMk/>
          <pc:sldMk cId="1532566008" sldId="331"/>
        </pc:sldMkLst>
        <pc:spChg chg="mod">
          <ac:chgData name="Indu Sekhar Dantu" userId="4218edbc7ffe59d5" providerId="LiveId" clId="{1FCDC9E2-7EFC-45AB-996A-18837B102865}" dt="2021-01-04T10:20:43.376" v="4106" actId="1037"/>
          <ac:spMkLst>
            <pc:docMk/>
            <pc:sldMk cId="1532566008" sldId="331"/>
            <ac:spMk id="69634" creationId="{44AF9301-F35F-4BA7-80D7-6E98708FF19B}"/>
          </ac:spMkLst>
        </pc:spChg>
        <pc:spChg chg="mod">
          <ac:chgData name="Indu Sekhar Dantu" userId="4218edbc7ffe59d5" providerId="LiveId" clId="{1FCDC9E2-7EFC-45AB-996A-18837B102865}" dt="2021-01-05T07:02:26.993" v="12554" actId="115"/>
          <ac:spMkLst>
            <pc:docMk/>
            <pc:sldMk cId="1532566008" sldId="331"/>
            <ac:spMk id="80899" creationId="{597D0D8E-9099-41DE-8ED6-652E30B78667}"/>
          </ac:spMkLst>
        </pc:spChg>
      </pc:sldChg>
      <pc:sldChg chg="del">
        <pc:chgData name="Indu Sekhar Dantu" userId="4218edbc7ffe59d5" providerId="LiveId" clId="{1FCDC9E2-7EFC-45AB-996A-18837B102865}" dt="2021-01-05T06:33:03.890" v="12520" actId="2696"/>
        <pc:sldMkLst>
          <pc:docMk/>
          <pc:sldMk cId="800462986" sldId="332"/>
        </pc:sldMkLst>
      </pc:sldChg>
      <pc:sldChg chg="modSp mod">
        <pc:chgData name="Indu Sekhar Dantu" userId="4218edbc7ffe59d5" providerId="LiveId" clId="{1FCDC9E2-7EFC-45AB-996A-18837B102865}" dt="2021-01-05T07:01:32.665" v="12545" actId="113"/>
        <pc:sldMkLst>
          <pc:docMk/>
          <pc:sldMk cId="2163739253" sldId="332"/>
        </pc:sldMkLst>
        <pc:spChg chg="mod">
          <ac:chgData name="Indu Sekhar Dantu" userId="4218edbc7ffe59d5" providerId="LiveId" clId="{1FCDC9E2-7EFC-45AB-996A-18837B102865}" dt="2021-01-05T07:01:32.665" v="12545" actId="113"/>
          <ac:spMkLst>
            <pc:docMk/>
            <pc:sldMk cId="2163739253" sldId="332"/>
            <ac:spMk id="66563" creationId="{443F5A9F-ACFA-4AE9-8FA2-1064AA9CC6A3}"/>
          </ac:spMkLst>
        </pc:spChg>
        <pc:spChg chg="mod">
          <ac:chgData name="Indu Sekhar Dantu" userId="4218edbc7ffe59d5" providerId="LiveId" clId="{1FCDC9E2-7EFC-45AB-996A-18837B102865}" dt="2021-01-04T10:27:39.689" v="5137" actId="20577"/>
          <ac:spMkLst>
            <pc:docMk/>
            <pc:sldMk cId="2163739253" sldId="332"/>
            <ac:spMk id="71682" creationId="{5364613C-DEBB-4C1C-A41C-D483B5E21FFB}"/>
          </ac:spMkLst>
        </pc:spChg>
      </pc:sldChg>
      <pc:sldChg chg="del">
        <pc:chgData name="Indu Sekhar Dantu" userId="4218edbc7ffe59d5" providerId="LiveId" clId="{1FCDC9E2-7EFC-45AB-996A-18837B102865}" dt="2021-01-05T06:33:03.890" v="12520" actId="2696"/>
        <pc:sldMkLst>
          <pc:docMk/>
          <pc:sldMk cId="1725328" sldId="333"/>
        </pc:sldMkLst>
      </pc:sldChg>
      <pc:sldChg chg="modSp del mod">
        <pc:chgData name="Indu Sekhar Dantu" userId="4218edbc7ffe59d5" providerId="LiveId" clId="{1FCDC9E2-7EFC-45AB-996A-18837B102865}" dt="2021-01-05T06:32:05.741" v="12519" actId="2696"/>
        <pc:sldMkLst>
          <pc:docMk/>
          <pc:sldMk cId="3535774309" sldId="333"/>
        </pc:sldMkLst>
        <pc:spChg chg="mod">
          <ac:chgData name="Indu Sekhar Dantu" userId="4218edbc7ffe59d5" providerId="LiveId" clId="{1FCDC9E2-7EFC-45AB-996A-18837B102865}" dt="2021-01-04T10:27:32.505" v="5133" actId="20577"/>
          <ac:spMkLst>
            <pc:docMk/>
            <pc:sldMk cId="3535774309" sldId="333"/>
            <ac:spMk id="72706" creationId="{E0BF02B8-D3FA-412D-A5D7-04297549CA8B}"/>
          </ac:spMkLst>
        </pc:spChg>
        <pc:spChg chg="mod">
          <ac:chgData name="Indu Sekhar Dantu" userId="4218edbc7ffe59d5" providerId="LiveId" clId="{1FCDC9E2-7EFC-45AB-996A-18837B102865}" dt="2021-01-04T13:36:17.136" v="5915" actId="113"/>
          <ac:spMkLst>
            <pc:docMk/>
            <pc:sldMk cId="3535774309" sldId="333"/>
            <ac:spMk id="83971" creationId="{AFDD08F7-E105-4B8B-B2AD-A1812883D17E}"/>
          </ac:spMkLst>
        </pc:spChg>
      </pc:sldChg>
      <pc:sldChg chg="modSp mod">
        <pc:chgData name="Indu Sekhar Dantu" userId="4218edbc7ffe59d5" providerId="LiveId" clId="{1FCDC9E2-7EFC-45AB-996A-18837B102865}" dt="2021-01-05T07:18:31.398" v="12795" actId="20577"/>
        <pc:sldMkLst>
          <pc:docMk/>
          <pc:sldMk cId="0" sldId="335"/>
        </pc:sldMkLst>
        <pc:spChg chg="mod">
          <ac:chgData name="Indu Sekhar Dantu" userId="4218edbc7ffe59d5" providerId="LiveId" clId="{1FCDC9E2-7EFC-45AB-996A-18837B102865}" dt="2021-01-04T10:25:44.875" v="5095" actId="20577"/>
          <ac:spMkLst>
            <pc:docMk/>
            <pc:sldMk cId="0" sldId="335"/>
            <ac:spMk id="77826" creationId="{5AF3FCC4-AC42-4C55-A172-105148BC2D31}"/>
          </ac:spMkLst>
        </pc:spChg>
        <pc:spChg chg="mod">
          <ac:chgData name="Indu Sekhar Dantu" userId="4218edbc7ffe59d5" providerId="LiveId" clId="{1FCDC9E2-7EFC-45AB-996A-18837B102865}" dt="2021-01-05T07:18:31.398" v="12795" actId="20577"/>
          <ac:spMkLst>
            <pc:docMk/>
            <pc:sldMk cId="0" sldId="335"/>
            <ac:spMk id="89091" creationId="{53781EF7-1CEC-42E5-8D99-2BA5F77A799A}"/>
          </ac:spMkLst>
        </pc:spChg>
      </pc:sldChg>
      <pc:sldChg chg="modSp mod">
        <pc:chgData name="Indu Sekhar Dantu" userId="4218edbc7ffe59d5" providerId="LiveId" clId="{1FCDC9E2-7EFC-45AB-996A-18837B102865}" dt="2021-01-05T07:20:59.589" v="12865" actId="115"/>
        <pc:sldMkLst>
          <pc:docMk/>
          <pc:sldMk cId="0" sldId="336"/>
        </pc:sldMkLst>
        <pc:spChg chg="mod">
          <ac:chgData name="Indu Sekhar Dantu" userId="4218edbc7ffe59d5" providerId="LiveId" clId="{1FCDC9E2-7EFC-45AB-996A-18837B102865}" dt="2021-01-05T07:20:59.589" v="12865" actId="115"/>
          <ac:spMkLst>
            <pc:docMk/>
            <pc:sldMk cId="0" sldId="336"/>
            <ac:spMk id="3" creationId="{283AE5F6-1D11-4EC1-ACA7-D260D1CE5FA8}"/>
          </ac:spMkLst>
        </pc:spChg>
        <pc:spChg chg="mod">
          <ac:chgData name="Indu Sekhar Dantu" userId="4218edbc7ffe59d5" providerId="LiveId" clId="{1FCDC9E2-7EFC-45AB-996A-18837B102865}" dt="2021-01-04T10:25:38.495" v="5093" actId="20577"/>
          <ac:spMkLst>
            <pc:docMk/>
            <pc:sldMk cId="0" sldId="336"/>
            <ac:spMk id="78850" creationId="{6910532D-6C9B-4CA3-BCFB-B004716006A3}"/>
          </ac:spMkLst>
        </pc:spChg>
      </pc:sldChg>
      <pc:sldChg chg="modSp mod">
        <pc:chgData name="Indu Sekhar Dantu" userId="4218edbc7ffe59d5" providerId="LiveId" clId="{1FCDC9E2-7EFC-45AB-996A-18837B102865}" dt="2021-01-05T07:21:22.683" v="12872" actId="20577"/>
        <pc:sldMkLst>
          <pc:docMk/>
          <pc:sldMk cId="0" sldId="337"/>
        </pc:sldMkLst>
        <pc:spChg chg="mod">
          <ac:chgData name="Indu Sekhar Dantu" userId="4218edbc7ffe59d5" providerId="LiveId" clId="{1FCDC9E2-7EFC-45AB-996A-18837B102865}" dt="2021-01-04T10:25:31.904" v="5091" actId="20577"/>
          <ac:spMkLst>
            <pc:docMk/>
            <pc:sldMk cId="0" sldId="337"/>
            <ac:spMk id="79874" creationId="{942A949D-22D9-4220-8DDC-80498EF5A6DB}"/>
          </ac:spMkLst>
        </pc:spChg>
        <pc:spChg chg="mod">
          <ac:chgData name="Indu Sekhar Dantu" userId="4218edbc7ffe59d5" providerId="LiveId" clId="{1FCDC9E2-7EFC-45AB-996A-18837B102865}" dt="2021-01-05T07:21:22.683" v="12872" actId="20577"/>
          <ac:spMkLst>
            <pc:docMk/>
            <pc:sldMk cId="0" sldId="337"/>
            <ac:spMk id="91139" creationId="{FD4AFA0E-4D23-46AB-90A5-8604E88A3FCB}"/>
          </ac:spMkLst>
        </pc:spChg>
      </pc:sldChg>
      <pc:sldChg chg="modSp mod">
        <pc:chgData name="Indu Sekhar Dantu" userId="4218edbc7ffe59d5" providerId="LiveId" clId="{1FCDC9E2-7EFC-45AB-996A-18837B102865}" dt="2021-01-05T07:23:02.124" v="12896" actId="115"/>
        <pc:sldMkLst>
          <pc:docMk/>
          <pc:sldMk cId="0" sldId="338"/>
        </pc:sldMkLst>
        <pc:spChg chg="mod">
          <ac:chgData name="Indu Sekhar Dantu" userId="4218edbc7ffe59d5" providerId="LiveId" clId="{1FCDC9E2-7EFC-45AB-996A-18837B102865}" dt="2021-01-04T10:23:24.286" v="4686" actId="1037"/>
          <ac:spMkLst>
            <pc:docMk/>
            <pc:sldMk cId="0" sldId="338"/>
            <ac:spMk id="80898" creationId="{6C029D8D-BD6D-4E42-B944-6E9B73E2D2F7}"/>
          </ac:spMkLst>
        </pc:spChg>
        <pc:spChg chg="mod">
          <ac:chgData name="Indu Sekhar Dantu" userId="4218edbc7ffe59d5" providerId="LiveId" clId="{1FCDC9E2-7EFC-45AB-996A-18837B102865}" dt="2021-01-05T07:23:02.124" v="12896" actId="115"/>
          <ac:spMkLst>
            <pc:docMk/>
            <pc:sldMk cId="0" sldId="338"/>
            <ac:spMk id="92163" creationId="{71E51726-8962-4F1F-8B42-7C704644A544}"/>
          </ac:spMkLst>
        </pc:spChg>
      </pc:sldChg>
      <pc:sldChg chg="modSp mod">
        <pc:chgData name="Indu Sekhar Dantu" userId="4218edbc7ffe59d5" providerId="LiveId" clId="{1FCDC9E2-7EFC-45AB-996A-18837B102865}" dt="2021-01-05T07:23:44.182" v="12907" actId="115"/>
        <pc:sldMkLst>
          <pc:docMk/>
          <pc:sldMk cId="0" sldId="339"/>
        </pc:sldMkLst>
        <pc:spChg chg="mod">
          <ac:chgData name="Indu Sekhar Dantu" userId="4218edbc7ffe59d5" providerId="LiveId" clId="{1FCDC9E2-7EFC-45AB-996A-18837B102865}" dt="2021-01-04T10:23:07.164" v="4606" actId="1037"/>
          <ac:spMkLst>
            <pc:docMk/>
            <pc:sldMk cId="0" sldId="339"/>
            <ac:spMk id="81922" creationId="{CCF084CF-80EF-4121-B4E7-EA599DB9D92E}"/>
          </ac:spMkLst>
        </pc:spChg>
        <pc:spChg chg="mod">
          <ac:chgData name="Indu Sekhar Dantu" userId="4218edbc7ffe59d5" providerId="LiveId" clId="{1FCDC9E2-7EFC-45AB-996A-18837B102865}" dt="2021-01-05T07:23:44.182" v="12907" actId="115"/>
          <ac:spMkLst>
            <pc:docMk/>
            <pc:sldMk cId="0" sldId="339"/>
            <ac:spMk id="93187" creationId="{9D54392B-1BD6-4EA2-9DD2-79B66491DF8F}"/>
          </ac:spMkLst>
        </pc:spChg>
      </pc:sldChg>
      <pc:sldChg chg="modSp mod">
        <pc:chgData name="Indu Sekhar Dantu" userId="4218edbc7ffe59d5" providerId="LiveId" clId="{1FCDC9E2-7EFC-45AB-996A-18837B102865}" dt="2021-01-05T07:24:32.987" v="12940" actId="115"/>
        <pc:sldMkLst>
          <pc:docMk/>
          <pc:sldMk cId="0" sldId="340"/>
        </pc:sldMkLst>
        <pc:spChg chg="mod">
          <ac:chgData name="Indu Sekhar Dantu" userId="4218edbc7ffe59d5" providerId="LiveId" clId="{1FCDC9E2-7EFC-45AB-996A-18837B102865}" dt="2021-01-04T10:22:51.035" v="4546" actId="1037"/>
          <ac:spMkLst>
            <pc:docMk/>
            <pc:sldMk cId="0" sldId="340"/>
            <ac:spMk id="82946" creationId="{9493D5DA-FA27-42C0-AC5C-D83A5FF3EAF1}"/>
          </ac:spMkLst>
        </pc:spChg>
        <pc:spChg chg="mod">
          <ac:chgData name="Indu Sekhar Dantu" userId="4218edbc7ffe59d5" providerId="LiveId" clId="{1FCDC9E2-7EFC-45AB-996A-18837B102865}" dt="2021-01-05T07:24:32.987" v="12940" actId="115"/>
          <ac:spMkLst>
            <pc:docMk/>
            <pc:sldMk cId="0" sldId="340"/>
            <ac:spMk id="94211" creationId="{E42AEC2F-2D4A-46F5-B091-A994DFCB3E9C}"/>
          </ac:spMkLst>
        </pc:spChg>
      </pc:sldChg>
      <pc:sldChg chg="modSp mod">
        <pc:chgData name="Indu Sekhar Dantu" userId="4218edbc7ffe59d5" providerId="LiveId" clId="{1FCDC9E2-7EFC-45AB-996A-18837B102865}" dt="2021-01-05T07:25:23.003" v="12949" actId="115"/>
        <pc:sldMkLst>
          <pc:docMk/>
          <pc:sldMk cId="0" sldId="341"/>
        </pc:sldMkLst>
        <pc:spChg chg="mod">
          <ac:chgData name="Indu Sekhar Dantu" userId="4218edbc7ffe59d5" providerId="LiveId" clId="{1FCDC9E2-7EFC-45AB-996A-18837B102865}" dt="2021-01-04T09:02:32.255" v="1291" actId="1037"/>
          <ac:spMkLst>
            <pc:docMk/>
            <pc:sldMk cId="0" sldId="341"/>
            <ac:spMk id="83970" creationId="{A2BE80A1-1F3E-422F-A7F7-41B7840449A4}"/>
          </ac:spMkLst>
        </pc:spChg>
        <pc:spChg chg="mod">
          <ac:chgData name="Indu Sekhar Dantu" userId="4218edbc7ffe59d5" providerId="LiveId" clId="{1FCDC9E2-7EFC-45AB-996A-18837B102865}" dt="2021-01-05T07:25:23.003" v="12949" actId="115"/>
          <ac:spMkLst>
            <pc:docMk/>
            <pc:sldMk cId="0" sldId="341"/>
            <ac:spMk id="95235" creationId="{33200C85-ED19-46E8-91D9-3526C7E4C6FC}"/>
          </ac:spMkLst>
        </pc:spChg>
      </pc:sldChg>
      <pc:sldChg chg="modSp mod">
        <pc:chgData name="Indu Sekhar Dantu" userId="4218edbc7ffe59d5" providerId="LiveId" clId="{1FCDC9E2-7EFC-45AB-996A-18837B102865}" dt="2021-01-05T07:27:29.401" v="12983" actId="14734"/>
        <pc:sldMkLst>
          <pc:docMk/>
          <pc:sldMk cId="0" sldId="342"/>
        </pc:sldMkLst>
        <pc:spChg chg="mod">
          <ac:chgData name="Indu Sekhar Dantu" userId="4218edbc7ffe59d5" providerId="LiveId" clId="{1FCDC9E2-7EFC-45AB-996A-18837B102865}" dt="2021-01-04T09:02:15.745" v="1243" actId="1038"/>
          <ac:spMkLst>
            <pc:docMk/>
            <pc:sldMk cId="0" sldId="342"/>
            <ac:spMk id="84994" creationId="{A5DB2C25-0380-419C-BC31-296B4B98A50E}"/>
          </ac:spMkLst>
        </pc:spChg>
        <pc:graphicFrameChg chg="mod modGraphic">
          <ac:chgData name="Indu Sekhar Dantu" userId="4218edbc7ffe59d5" providerId="LiveId" clId="{1FCDC9E2-7EFC-45AB-996A-18837B102865}" dt="2021-01-05T07:27:29.401" v="12983" actId="14734"/>
          <ac:graphicFrameMkLst>
            <pc:docMk/>
            <pc:sldMk cId="0" sldId="342"/>
            <ac:graphicFrameMk id="4" creationId="{2C350161-3FC8-4856-8D38-E1AFB4561F4F}"/>
          </ac:graphicFrameMkLst>
        </pc:graphicFrameChg>
      </pc:sldChg>
      <pc:sldChg chg="modSp mod">
        <pc:chgData name="Indu Sekhar Dantu" userId="4218edbc7ffe59d5" providerId="LiveId" clId="{1FCDC9E2-7EFC-45AB-996A-18837B102865}" dt="2021-01-05T07:28:48.791" v="12998" actId="115"/>
        <pc:sldMkLst>
          <pc:docMk/>
          <pc:sldMk cId="0" sldId="343"/>
        </pc:sldMkLst>
        <pc:spChg chg="mod">
          <ac:chgData name="Indu Sekhar Dantu" userId="4218edbc7ffe59d5" providerId="LiveId" clId="{1FCDC9E2-7EFC-45AB-996A-18837B102865}" dt="2021-01-04T09:01:57.033" v="1171" actId="1037"/>
          <ac:spMkLst>
            <pc:docMk/>
            <pc:sldMk cId="0" sldId="343"/>
            <ac:spMk id="86018" creationId="{A458BBC9-F70B-496F-9227-9E1B0AFCF409}"/>
          </ac:spMkLst>
        </pc:spChg>
        <pc:spChg chg="mod">
          <ac:chgData name="Indu Sekhar Dantu" userId="4218edbc7ffe59d5" providerId="LiveId" clId="{1FCDC9E2-7EFC-45AB-996A-18837B102865}" dt="2021-01-05T07:28:48.791" v="12998" actId="115"/>
          <ac:spMkLst>
            <pc:docMk/>
            <pc:sldMk cId="0" sldId="343"/>
            <ac:spMk id="97283" creationId="{0E0E26D4-CC2D-48E2-9D3D-B759B6C6080D}"/>
          </ac:spMkLst>
        </pc:spChg>
      </pc:sldChg>
      <pc:sldChg chg="modSp mod">
        <pc:chgData name="Indu Sekhar Dantu" userId="4218edbc7ffe59d5" providerId="LiveId" clId="{1FCDC9E2-7EFC-45AB-996A-18837B102865}" dt="2021-01-05T07:30:11.416" v="12999" actId="115"/>
        <pc:sldMkLst>
          <pc:docMk/>
          <pc:sldMk cId="0" sldId="344"/>
        </pc:sldMkLst>
        <pc:spChg chg="mod">
          <ac:chgData name="Indu Sekhar Dantu" userId="4218edbc7ffe59d5" providerId="LiveId" clId="{1FCDC9E2-7EFC-45AB-996A-18837B102865}" dt="2021-01-04T09:01:28.622" v="1094" actId="1037"/>
          <ac:spMkLst>
            <pc:docMk/>
            <pc:sldMk cId="0" sldId="344"/>
            <ac:spMk id="87042" creationId="{079006C8-44EE-428E-BBF2-010EF64DE2D8}"/>
          </ac:spMkLst>
        </pc:spChg>
        <pc:spChg chg="mod">
          <ac:chgData name="Indu Sekhar Dantu" userId="4218edbc7ffe59d5" providerId="LiveId" clId="{1FCDC9E2-7EFC-45AB-996A-18837B102865}" dt="2021-01-05T07:30:11.416" v="12999" actId="115"/>
          <ac:spMkLst>
            <pc:docMk/>
            <pc:sldMk cId="0" sldId="344"/>
            <ac:spMk id="98307" creationId="{63E5D7EC-4AB6-4727-B4F7-41290D202957}"/>
          </ac:spMkLst>
        </pc:spChg>
      </pc:sldChg>
      <pc:sldChg chg="modSp mod">
        <pc:chgData name="Indu Sekhar Dantu" userId="4218edbc7ffe59d5" providerId="LiveId" clId="{1FCDC9E2-7EFC-45AB-996A-18837B102865}" dt="2021-01-04T09:01:05.176" v="1044" actId="1036"/>
        <pc:sldMkLst>
          <pc:docMk/>
          <pc:sldMk cId="0" sldId="345"/>
        </pc:sldMkLst>
        <pc:spChg chg="mod">
          <ac:chgData name="Indu Sekhar Dantu" userId="4218edbc7ffe59d5" providerId="LiveId" clId="{1FCDC9E2-7EFC-45AB-996A-18837B102865}" dt="2021-01-04T09:01:05.176" v="1044" actId="1036"/>
          <ac:spMkLst>
            <pc:docMk/>
            <pc:sldMk cId="0" sldId="345"/>
            <ac:spMk id="88066" creationId="{1D7DA790-8031-4636-A94F-CEF4A25834E8}"/>
          </ac:spMkLst>
        </pc:spChg>
      </pc:sldChg>
      <pc:sldChg chg="modSp mod">
        <pc:chgData name="Indu Sekhar Dantu" userId="4218edbc7ffe59d5" providerId="LiveId" clId="{1FCDC9E2-7EFC-45AB-996A-18837B102865}" dt="2021-01-05T07:31:10.016" v="13000" actId="115"/>
        <pc:sldMkLst>
          <pc:docMk/>
          <pc:sldMk cId="0" sldId="346"/>
        </pc:sldMkLst>
        <pc:spChg chg="mod">
          <ac:chgData name="Indu Sekhar Dantu" userId="4218edbc7ffe59d5" providerId="LiveId" clId="{1FCDC9E2-7EFC-45AB-996A-18837B102865}" dt="2021-01-05T07:31:10.016" v="13000" actId="115"/>
          <ac:spMkLst>
            <pc:docMk/>
            <pc:sldMk cId="0" sldId="346"/>
            <ac:spMk id="83971" creationId="{340F1C5A-B23A-4B6B-902C-3F246912B165}"/>
          </ac:spMkLst>
        </pc:spChg>
        <pc:spChg chg="mod">
          <ac:chgData name="Indu Sekhar Dantu" userId="4218edbc7ffe59d5" providerId="LiveId" clId="{1FCDC9E2-7EFC-45AB-996A-18837B102865}" dt="2021-01-04T09:00:35.525" v="968" actId="1038"/>
          <ac:spMkLst>
            <pc:docMk/>
            <pc:sldMk cId="0" sldId="346"/>
            <ac:spMk id="89090" creationId="{B7DCA7E8-183C-4FE0-9F1E-D61485B0D59F}"/>
          </ac:spMkLst>
        </pc:spChg>
      </pc:sldChg>
      <pc:sldChg chg="modSp mod">
        <pc:chgData name="Indu Sekhar Dantu" userId="4218edbc7ffe59d5" providerId="LiveId" clId="{1FCDC9E2-7EFC-45AB-996A-18837B102865}" dt="2021-01-05T07:32:37.268" v="13012" actId="20577"/>
        <pc:sldMkLst>
          <pc:docMk/>
          <pc:sldMk cId="0" sldId="347"/>
        </pc:sldMkLst>
        <pc:spChg chg="mod">
          <ac:chgData name="Indu Sekhar Dantu" userId="4218edbc7ffe59d5" providerId="LiveId" clId="{1FCDC9E2-7EFC-45AB-996A-18837B102865}" dt="2021-01-04T09:00:10.414" v="889" actId="1037"/>
          <ac:spMkLst>
            <pc:docMk/>
            <pc:sldMk cId="0" sldId="347"/>
            <ac:spMk id="90114" creationId="{D813B62B-7E98-431C-9088-7F73CF7F9C42}"/>
          </ac:spMkLst>
        </pc:spChg>
        <pc:spChg chg="mod">
          <ac:chgData name="Indu Sekhar Dantu" userId="4218edbc7ffe59d5" providerId="LiveId" clId="{1FCDC9E2-7EFC-45AB-996A-18837B102865}" dt="2021-01-05T07:32:37.268" v="13012" actId="20577"/>
          <ac:spMkLst>
            <pc:docMk/>
            <pc:sldMk cId="0" sldId="347"/>
            <ac:spMk id="101379" creationId="{5353C667-8756-4DEF-8668-0835DA9B9545}"/>
          </ac:spMkLst>
        </pc:spChg>
      </pc:sldChg>
      <pc:sldChg chg="modSp mod">
        <pc:chgData name="Indu Sekhar Dantu" userId="4218edbc7ffe59d5" providerId="LiveId" clId="{1FCDC9E2-7EFC-45AB-996A-18837B102865}" dt="2021-01-05T07:37:07.648" v="13086" actId="6549"/>
        <pc:sldMkLst>
          <pc:docMk/>
          <pc:sldMk cId="0" sldId="348"/>
        </pc:sldMkLst>
        <pc:spChg chg="mod">
          <ac:chgData name="Indu Sekhar Dantu" userId="4218edbc7ffe59d5" providerId="LiveId" clId="{1FCDC9E2-7EFC-45AB-996A-18837B102865}" dt="2021-01-04T08:58:18.108" v="568" actId="1037"/>
          <ac:spMkLst>
            <pc:docMk/>
            <pc:sldMk cId="0" sldId="348"/>
            <ac:spMk id="94210" creationId="{399B3B70-BD91-47B6-B966-7EEB9C24017C}"/>
          </ac:spMkLst>
        </pc:spChg>
        <pc:spChg chg="mod">
          <ac:chgData name="Indu Sekhar Dantu" userId="4218edbc7ffe59d5" providerId="LiveId" clId="{1FCDC9E2-7EFC-45AB-996A-18837B102865}" dt="2021-01-05T07:37:07.648" v="13086" actId="6549"/>
          <ac:spMkLst>
            <pc:docMk/>
            <pc:sldMk cId="0" sldId="348"/>
            <ac:spMk id="105475" creationId="{AC99B67D-6C27-437F-BDB6-F1E3B7AEE32A}"/>
          </ac:spMkLst>
        </pc:spChg>
      </pc:sldChg>
      <pc:sldChg chg="modSp mod">
        <pc:chgData name="Indu Sekhar Dantu" userId="4218edbc7ffe59d5" providerId="LiveId" clId="{1FCDC9E2-7EFC-45AB-996A-18837B102865}" dt="2021-01-05T07:38:51.384" v="13096" actId="115"/>
        <pc:sldMkLst>
          <pc:docMk/>
          <pc:sldMk cId="0" sldId="349"/>
        </pc:sldMkLst>
        <pc:spChg chg="mod">
          <ac:chgData name="Indu Sekhar Dantu" userId="4218edbc7ffe59d5" providerId="LiveId" clId="{1FCDC9E2-7EFC-45AB-996A-18837B102865}" dt="2021-01-04T08:57:47.867" v="479" actId="1037"/>
          <ac:spMkLst>
            <pc:docMk/>
            <pc:sldMk cId="0" sldId="349"/>
            <ac:spMk id="95234" creationId="{AB8FF18F-73A8-4508-A177-9B444AB4AAA7}"/>
          </ac:spMkLst>
        </pc:spChg>
        <pc:spChg chg="mod">
          <ac:chgData name="Indu Sekhar Dantu" userId="4218edbc7ffe59d5" providerId="LiveId" clId="{1FCDC9E2-7EFC-45AB-996A-18837B102865}" dt="2021-01-05T07:38:51.384" v="13096" actId="115"/>
          <ac:spMkLst>
            <pc:docMk/>
            <pc:sldMk cId="0" sldId="349"/>
            <ac:spMk id="106499" creationId="{40BC614C-98C1-475A-A274-363E9848C52B}"/>
          </ac:spMkLst>
        </pc:spChg>
      </pc:sldChg>
      <pc:sldChg chg="modSp mod">
        <pc:chgData name="Indu Sekhar Dantu" userId="4218edbc7ffe59d5" providerId="LiveId" clId="{1FCDC9E2-7EFC-45AB-996A-18837B102865}" dt="2021-01-04T14:24:15.345" v="6986" actId="113"/>
        <pc:sldMkLst>
          <pc:docMk/>
          <pc:sldMk cId="0" sldId="350"/>
        </pc:sldMkLst>
        <pc:spChg chg="mod">
          <ac:chgData name="Indu Sekhar Dantu" userId="4218edbc7ffe59d5" providerId="LiveId" clId="{1FCDC9E2-7EFC-45AB-996A-18837B102865}" dt="2021-01-04T14:24:15.345" v="6986" actId="113"/>
          <ac:spMkLst>
            <pc:docMk/>
            <pc:sldMk cId="0" sldId="350"/>
            <ac:spMk id="91139" creationId="{773791AF-84E9-41CC-8166-00C8710F1E6C}"/>
          </ac:spMkLst>
        </pc:spChg>
        <pc:spChg chg="mod">
          <ac:chgData name="Indu Sekhar Dantu" userId="4218edbc7ffe59d5" providerId="LiveId" clId="{1FCDC9E2-7EFC-45AB-996A-18837B102865}" dt="2021-01-04T08:57:24.423" v="403" actId="1036"/>
          <ac:spMkLst>
            <pc:docMk/>
            <pc:sldMk cId="0" sldId="350"/>
            <ac:spMk id="96258" creationId="{0536AA20-2B93-4402-8AEB-A4AAEA5D491D}"/>
          </ac:spMkLst>
        </pc:spChg>
      </pc:sldChg>
      <pc:sldChg chg="modSp mod">
        <pc:chgData name="Indu Sekhar Dantu" userId="4218edbc7ffe59d5" providerId="LiveId" clId="{1FCDC9E2-7EFC-45AB-996A-18837B102865}" dt="2021-01-05T07:46:31.334" v="13284" actId="20577"/>
        <pc:sldMkLst>
          <pc:docMk/>
          <pc:sldMk cId="0" sldId="351"/>
        </pc:sldMkLst>
        <pc:spChg chg="mod">
          <ac:chgData name="Indu Sekhar Dantu" userId="4218edbc7ffe59d5" providerId="LiveId" clId="{1FCDC9E2-7EFC-45AB-996A-18837B102865}" dt="2021-01-04T08:56:16.304" v="224" actId="1038"/>
          <ac:spMkLst>
            <pc:docMk/>
            <pc:sldMk cId="0" sldId="351"/>
            <ac:spMk id="98306" creationId="{A62DEDD6-4748-4EAE-88E3-C548A0099288}"/>
          </ac:spMkLst>
        </pc:spChg>
        <pc:spChg chg="mod">
          <ac:chgData name="Indu Sekhar Dantu" userId="4218edbc7ffe59d5" providerId="LiveId" clId="{1FCDC9E2-7EFC-45AB-996A-18837B102865}" dt="2021-01-05T07:46:31.334" v="13284" actId="20577"/>
          <ac:spMkLst>
            <pc:docMk/>
            <pc:sldMk cId="0" sldId="351"/>
            <ac:spMk id="109571" creationId="{1C31EBE4-8779-4145-9C7D-DC167BEA2FF9}"/>
          </ac:spMkLst>
        </pc:spChg>
      </pc:sldChg>
      <pc:sldChg chg="modSp mod">
        <pc:chgData name="Indu Sekhar Dantu" userId="4218edbc7ffe59d5" providerId="LiveId" clId="{1FCDC9E2-7EFC-45AB-996A-18837B102865}" dt="2021-01-05T07:46:13.657" v="13281" actId="20577"/>
        <pc:sldMkLst>
          <pc:docMk/>
          <pc:sldMk cId="0" sldId="352"/>
        </pc:sldMkLst>
        <pc:spChg chg="mod">
          <ac:chgData name="Indu Sekhar Dantu" userId="4218edbc7ffe59d5" providerId="LiveId" clId="{1FCDC9E2-7EFC-45AB-996A-18837B102865}" dt="2021-01-04T08:56:59.138" v="334" actId="20577"/>
          <ac:spMkLst>
            <pc:docMk/>
            <pc:sldMk cId="0" sldId="352"/>
            <ac:spMk id="97282" creationId="{A51BA668-B517-4822-AA08-0208BF80D3E3}"/>
          </ac:spMkLst>
        </pc:spChg>
        <pc:spChg chg="mod">
          <ac:chgData name="Indu Sekhar Dantu" userId="4218edbc7ffe59d5" providerId="LiveId" clId="{1FCDC9E2-7EFC-45AB-996A-18837B102865}" dt="2021-01-05T07:46:13.657" v="13281" actId="20577"/>
          <ac:spMkLst>
            <pc:docMk/>
            <pc:sldMk cId="0" sldId="352"/>
            <ac:spMk id="108547" creationId="{7A1CC334-60A3-41EE-90D7-E9CD55F77C40}"/>
          </ac:spMkLst>
        </pc:spChg>
      </pc:sldChg>
      <pc:sldChg chg="modSp mod">
        <pc:chgData name="Indu Sekhar Dantu" userId="4218edbc7ffe59d5" providerId="LiveId" clId="{1FCDC9E2-7EFC-45AB-996A-18837B102865}" dt="2021-01-05T07:16:28.458" v="12765" actId="114"/>
        <pc:sldMkLst>
          <pc:docMk/>
          <pc:sldMk cId="0" sldId="353"/>
        </pc:sldMkLst>
        <pc:spChg chg="mod">
          <ac:chgData name="Indu Sekhar Dantu" userId="4218edbc7ffe59d5" providerId="LiveId" clId="{1FCDC9E2-7EFC-45AB-996A-18837B102865}" dt="2021-01-04T10:24:29.028" v="4972" actId="1037"/>
          <ac:spMkLst>
            <pc:docMk/>
            <pc:sldMk cId="0" sldId="353"/>
            <ac:spMk id="76802" creationId="{961C3994-5F4B-4F5D-B801-A0818659123D}"/>
          </ac:spMkLst>
        </pc:spChg>
        <pc:spChg chg="mod">
          <ac:chgData name="Indu Sekhar Dantu" userId="4218edbc7ffe59d5" providerId="LiveId" clId="{1FCDC9E2-7EFC-45AB-996A-18837B102865}" dt="2021-01-05T07:16:28.458" v="12765" actId="114"/>
          <ac:spMkLst>
            <pc:docMk/>
            <pc:sldMk cId="0" sldId="353"/>
            <ac:spMk id="88067" creationId="{85DE8359-ED7C-484C-9400-1F80F40A17F4}"/>
          </ac:spMkLst>
        </pc:spChg>
      </pc:sldChg>
      <pc:sldChg chg="modSp mod">
        <pc:chgData name="Indu Sekhar Dantu" userId="4218edbc7ffe59d5" providerId="LiveId" clId="{1FCDC9E2-7EFC-45AB-996A-18837B102865}" dt="2021-01-13T01:46:49.027" v="13375" actId="20577"/>
        <pc:sldMkLst>
          <pc:docMk/>
          <pc:sldMk cId="0" sldId="354"/>
        </pc:sldMkLst>
        <pc:spChg chg="mod">
          <ac:chgData name="Indu Sekhar Dantu" userId="4218edbc7ffe59d5" providerId="LiveId" clId="{1FCDC9E2-7EFC-45AB-996A-18837B102865}" dt="2021-01-04T10:01:24.323" v="1363" actId="1036"/>
          <ac:spMkLst>
            <pc:docMk/>
            <pc:sldMk cId="0" sldId="354"/>
            <ac:spMk id="15362" creationId="{90DA4598-77D7-4E56-BD04-81B421A9C7EA}"/>
          </ac:spMkLst>
        </pc:spChg>
        <pc:spChg chg="mod">
          <ac:chgData name="Indu Sekhar Dantu" userId="4218edbc7ffe59d5" providerId="LiveId" clId="{1FCDC9E2-7EFC-45AB-996A-18837B102865}" dt="2021-01-13T01:46:49.027" v="13375" actId="20577"/>
          <ac:spMkLst>
            <pc:docMk/>
            <pc:sldMk cId="0" sldId="354"/>
            <ac:spMk id="30723" creationId="{7FA862AD-3D05-40BC-B0F8-F7D30BEE041F}"/>
          </ac:spMkLst>
        </pc:spChg>
      </pc:sldChg>
      <pc:sldChg chg="modSp mod">
        <pc:chgData name="Indu Sekhar Dantu" userId="4218edbc7ffe59d5" providerId="LiveId" clId="{1FCDC9E2-7EFC-45AB-996A-18837B102865}" dt="2021-01-06T08:55:29.493" v="13366" actId="20577"/>
        <pc:sldMkLst>
          <pc:docMk/>
          <pc:sldMk cId="551553518" sldId="355"/>
        </pc:sldMkLst>
        <pc:spChg chg="mod">
          <ac:chgData name="Indu Sekhar Dantu" userId="4218edbc7ffe59d5" providerId="LiveId" clId="{1FCDC9E2-7EFC-45AB-996A-18837B102865}" dt="2021-01-06T08:55:29.493" v="13366" actId="20577"/>
          <ac:spMkLst>
            <pc:docMk/>
            <pc:sldMk cId="551553518" sldId="355"/>
            <ac:spMk id="5" creationId="{80573453-EFB3-447D-80A7-DC68DC74E523}"/>
          </ac:spMkLst>
        </pc:spChg>
      </pc:sldChg>
      <pc:sldChg chg="modSp mod">
        <pc:chgData name="Indu Sekhar Dantu" userId="4218edbc7ffe59d5" providerId="LiveId" clId="{1FCDC9E2-7EFC-45AB-996A-18837B102865}" dt="2021-01-13T01:47:08.463" v="13376" actId="6549"/>
        <pc:sldMkLst>
          <pc:docMk/>
          <pc:sldMk cId="239817610" sldId="356"/>
        </pc:sldMkLst>
        <pc:spChg chg="mod">
          <ac:chgData name="Indu Sekhar Dantu" userId="4218edbc7ffe59d5" providerId="LiveId" clId="{1FCDC9E2-7EFC-45AB-996A-18837B102865}" dt="2021-01-13T01:47:08.463" v="13376" actId="6549"/>
          <ac:spMkLst>
            <pc:docMk/>
            <pc:sldMk cId="239817610" sldId="356"/>
            <ac:spMk id="31746" creationId="{28FC2734-AB80-4A05-8464-B6CBE89E052E}"/>
          </ac:spMkLst>
        </pc:spChg>
      </pc:sldChg>
      <pc:sldChg chg="modSp mod">
        <pc:chgData name="Indu Sekhar Dantu" userId="4218edbc7ffe59d5" providerId="LiveId" clId="{1FCDC9E2-7EFC-45AB-996A-18837B102865}" dt="2021-01-13T01:49:11.937" v="13393" actId="27636"/>
        <pc:sldMkLst>
          <pc:docMk/>
          <pc:sldMk cId="2138669024" sldId="357"/>
        </pc:sldMkLst>
        <pc:spChg chg="mod">
          <ac:chgData name="Indu Sekhar Dantu" userId="4218edbc7ffe59d5" providerId="LiveId" clId="{1FCDC9E2-7EFC-45AB-996A-18837B102865}" dt="2021-01-13T01:49:11.937" v="13393" actId="27636"/>
          <ac:spMkLst>
            <pc:docMk/>
            <pc:sldMk cId="2138669024" sldId="357"/>
            <ac:spMk id="34819" creationId="{A754E31D-628A-48AE-86AC-BF5F031C8513}"/>
          </ac:spMkLst>
        </pc:spChg>
      </pc:sldChg>
      <pc:sldChg chg="modSp mod">
        <pc:chgData name="Indu Sekhar Dantu" userId="4218edbc7ffe59d5" providerId="LiveId" clId="{1FCDC9E2-7EFC-45AB-996A-18837B102865}" dt="2021-01-13T01:49:55.063" v="13398" actId="6549"/>
        <pc:sldMkLst>
          <pc:docMk/>
          <pc:sldMk cId="287373986" sldId="358"/>
        </pc:sldMkLst>
        <pc:spChg chg="mod">
          <ac:chgData name="Indu Sekhar Dantu" userId="4218edbc7ffe59d5" providerId="LiveId" clId="{1FCDC9E2-7EFC-45AB-996A-18837B102865}" dt="2021-01-13T01:49:55.063" v="13398" actId="6549"/>
          <ac:spMkLst>
            <pc:docMk/>
            <pc:sldMk cId="287373986" sldId="358"/>
            <ac:spMk id="37891" creationId="{109045AA-ED72-45F6-8B4F-11DD0AC9968B}"/>
          </ac:spMkLst>
        </pc:spChg>
      </pc:sldChg>
      <pc:sldChg chg="modSp mod">
        <pc:chgData name="Indu Sekhar Dantu" userId="4218edbc7ffe59d5" providerId="LiveId" clId="{1FCDC9E2-7EFC-45AB-996A-18837B102865}" dt="2021-01-05T03:06:09.840" v="9524" actId="115"/>
        <pc:sldMkLst>
          <pc:docMk/>
          <pc:sldMk cId="3028301364" sldId="359"/>
        </pc:sldMkLst>
        <pc:spChg chg="mod">
          <ac:chgData name="Indu Sekhar Dantu" userId="4218edbc7ffe59d5" providerId="LiveId" clId="{1FCDC9E2-7EFC-45AB-996A-18837B102865}" dt="2021-01-05T03:06:09.840" v="9524" actId="115"/>
          <ac:spMkLst>
            <pc:docMk/>
            <pc:sldMk cId="3028301364" sldId="359"/>
            <ac:spMk id="28675" creationId="{63653A39-3F24-468E-B835-E8519B4D3C64}"/>
          </ac:spMkLst>
        </pc:spChg>
      </pc:sldChg>
      <pc:sldChg chg="modSp mod">
        <pc:chgData name="Indu Sekhar Dantu" userId="4218edbc7ffe59d5" providerId="LiveId" clId="{1FCDC9E2-7EFC-45AB-996A-18837B102865}" dt="2021-01-05T03:10:18.988" v="9630" actId="115"/>
        <pc:sldMkLst>
          <pc:docMk/>
          <pc:sldMk cId="3692743361" sldId="360"/>
        </pc:sldMkLst>
        <pc:spChg chg="mod">
          <ac:chgData name="Indu Sekhar Dantu" userId="4218edbc7ffe59d5" providerId="LiveId" clId="{1FCDC9E2-7EFC-45AB-996A-18837B102865}" dt="2021-01-05T03:10:18.988" v="9630" actId="115"/>
          <ac:spMkLst>
            <pc:docMk/>
            <pc:sldMk cId="3692743361" sldId="360"/>
            <ac:spMk id="22531" creationId="{0AF44828-D77D-4E7E-8A92-02AFF56661B3}"/>
          </ac:spMkLst>
        </pc:spChg>
      </pc:sldChg>
      <pc:sldChg chg="modSp mod">
        <pc:chgData name="Indu Sekhar Dantu" userId="4218edbc7ffe59d5" providerId="LiveId" clId="{1FCDC9E2-7EFC-45AB-996A-18837B102865}" dt="2021-01-05T03:18:25.752" v="10250" actId="115"/>
        <pc:sldMkLst>
          <pc:docMk/>
          <pc:sldMk cId="1840833536" sldId="361"/>
        </pc:sldMkLst>
        <pc:spChg chg="mod">
          <ac:chgData name="Indu Sekhar Dantu" userId="4218edbc7ffe59d5" providerId="LiveId" clId="{1FCDC9E2-7EFC-45AB-996A-18837B102865}" dt="2021-01-05T03:18:25.752" v="10250" actId="115"/>
          <ac:spMkLst>
            <pc:docMk/>
            <pc:sldMk cId="1840833536" sldId="361"/>
            <ac:spMk id="41987" creationId="{B5DD915B-BE07-41FB-856F-52E76827D288}"/>
          </ac:spMkLst>
        </pc:spChg>
      </pc:sldChg>
      <pc:sldChg chg="modSp mod">
        <pc:chgData name="Indu Sekhar Dantu" userId="4218edbc7ffe59d5" providerId="LiveId" clId="{1FCDC9E2-7EFC-45AB-996A-18837B102865}" dt="2021-01-05T03:22:09.138" v="10254" actId="6549"/>
        <pc:sldMkLst>
          <pc:docMk/>
          <pc:sldMk cId="4137845455" sldId="362"/>
        </pc:sldMkLst>
        <pc:spChg chg="mod">
          <ac:chgData name="Indu Sekhar Dantu" userId="4218edbc7ffe59d5" providerId="LiveId" clId="{1FCDC9E2-7EFC-45AB-996A-18837B102865}" dt="2021-01-05T03:22:09.138" v="10254" actId="6549"/>
          <ac:spMkLst>
            <pc:docMk/>
            <pc:sldMk cId="4137845455" sldId="362"/>
            <ac:spMk id="40962" creationId="{40682B49-3723-4D8F-B35B-45756E83A924}"/>
          </ac:spMkLst>
        </pc:spChg>
      </pc:sldChg>
      <pc:sldChg chg="modSp mod">
        <pc:chgData name="Indu Sekhar Dantu" userId="4218edbc7ffe59d5" providerId="LiveId" clId="{1FCDC9E2-7EFC-45AB-996A-18837B102865}" dt="2021-01-05T03:31:38.271" v="10567" actId="115"/>
        <pc:sldMkLst>
          <pc:docMk/>
          <pc:sldMk cId="2643349705" sldId="363"/>
        </pc:sldMkLst>
        <pc:spChg chg="mod">
          <ac:chgData name="Indu Sekhar Dantu" userId="4218edbc7ffe59d5" providerId="LiveId" clId="{1FCDC9E2-7EFC-45AB-996A-18837B102865}" dt="2021-01-05T03:31:38.271" v="10567" actId="115"/>
          <ac:spMkLst>
            <pc:docMk/>
            <pc:sldMk cId="2643349705" sldId="363"/>
            <ac:spMk id="28675" creationId="{8223CEB6-F768-40AF-B00D-378A2281F751}"/>
          </ac:spMkLst>
        </pc:spChg>
      </pc:sldChg>
      <pc:sldChg chg="modSp mod">
        <pc:chgData name="Indu Sekhar Dantu" userId="4218edbc7ffe59d5" providerId="LiveId" clId="{1FCDC9E2-7EFC-45AB-996A-18837B102865}" dt="2021-01-05T04:07:36.437" v="11504" actId="115"/>
        <pc:sldMkLst>
          <pc:docMk/>
          <pc:sldMk cId="2277831120" sldId="364"/>
        </pc:sldMkLst>
        <pc:spChg chg="mod">
          <ac:chgData name="Indu Sekhar Dantu" userId="4218edbc7ffe59d5" providerId="LiveId" clId="{1FCDC9E2-7EFC-45AB-996A-18837B102865}" dt="2021-01-05T04:07:36.437" v="11504" actId="115"/>
          <ac:spMkLst>
            <pc:docMk/>
            <pc:sldMk cId="2277831120" sldId="364"/>
            <ac:spMk id="61443" creationId="{714D0E65-1B4E-4E84-A457-EE985BD35202}"/>
          </ac:spMkLst>
        </pc:spChg>
      </pc:sldChg>
      <pc:sldChg chg="modSp mod">
        <pc:chgData name="Indu Sekhar Dantu" userId="4218edbc7ffe59d5" providerId="LiveId" clId="{1FCDC9E2-7EFC-45AB-996A-18837B102865}" dt="2021-01-05T06:12:35.860" v="12045" actId="115"/>
        <pc:sldMkLst>
          <pc:docMk/>
          <pc:sldMk cId="2125232486" sldId="365"/>
        </pc:sldMkLst>
        <pc:spChg chg="mod">
          <ac:chgData name="Indu Sekhar Dantu" userId="4218edbc7ffe59d5" providerId="LiveId" clId="{1FCDC9E2-7EFC-45AB-996A-18837B102865}" dt="2021-01-05T06:12:35.860" v="12045" actId="115"/>
          <ac:spMkLst>
            <pc:docMk/>
            <pc:sldMk cId="2125232486" sldId="365"/>
            <ac:spMk id="62467" creationId="{5DC13076-0F16-4147-AAE7-C7FB25062E2E}"/>
          </ac:spMkLst>
        </pc:spChg>
      </pc:sldChg>
      <pc:sldChg chg="modSp mod">
        <pc:chgData name="Indu Sekhar Dantu" userId="4218edbc7ffe59d5" providerId="LiveId" clId="{1FCDC9E2-7EFC-45AB-996A-18837B102865}" dt="2021-01-05T06:12:28.646" v="12043" actId="115"/>
        <pc:sldMkLst>
          <pc:docMk/>
          <pc:sldMk cId="2300791995" sldId="366"/>
        </pc:sldMkLst>
        <pc:spChg chg="mod">
          <ac:chgData name="Indu Sekhar Dantu" userId="4218edbc7ffe59d5" providerId="LiveId" clId="{1FCDC9E2-7EFC-45AB-996A-18837B102865}" dt="2021-01-05T06:12:28.646" v="12043" actId="115"/>
          <ac:spMkLst>
            <pc:docMk/>
            <pc:sldMk cId="2300791995" sldId="366"/>
            <ac:spMk id="62467" creationId="{5DC13076-0F16-4147-AAE7-C7FB25062E2E}"/>
          </ac:spMkLst>
        </pc:spChg>
      </pc:sldChg>
      <pc:sldChg chg="modSp mod">
        <pc:chgData name="Indu Sekhar Dantu" userId="4218edbc7ffe59d5" providerId="LiveId" clId="{1FCDC9E2-7EFC-45AB-996A-18837B102865}" dt="2021-01-05T04:12:05.919" v="11617" actId="115"/>
        <pc:sldMkLst>
          <pc:docMk/>
          <pc:sldMk cId="2838598704" sldId="367"/>
        </pc:sldMkLst>
        <pc:spChg chg="mod">
          <ac:chgData name="Indu Sekhar Dantu" userId="4218edbc7ffe59d5" providerId="LiveId" clId="{1FCDC9E2-7EFC-45AB-996A-18837B102865}" dt="2021-01-05T04:12:05.919" v="11617" actId="115"/>
          <ac:spMkLst>
            <pc:docMk/>
            <pc:sldMk cId="2838598704" sldId="367"/>
            <ac:spMk id="63491" creationId="{0367EFFF-D413-45C3-AEC9-81A755FEF6F1}"/>
          </ac:spMkLst>
        </pc:spChg>
      </pc:sldChg>
      <pc:sldChg chg="modSp mod">
        <pc:chgData name="Indu Sekhar Dantu" userId="4218edbc7ffe59d5" providerId="LiveId" clId="{1FCDC9E2-7EFC-45AB-996A-18837B102865}" dt="2021-01-05T06:12:51.927" v="12047" actId="115"/>
        <pc:sldMkLst>
          <pc:docMk/>
          <pc:sldMk cId="4113449958" sldId="368"/>
        </pc:sldMkLst>
        <pc:spChg chg="mod">
          <ac:chgData name="Indu Sekhar Dantu" userId="4218edbc7ffe59d5" providerId="LiveId" clId="{1FCDC9E2-7EFC-45AB-996A-18837B102865}" dt="2021-01-05T06:12:51.927" v="12047" actId="115"/>
          <ac:spMkLst>
            <pc:docMk/>
            <pc:sldMk cId="4113449958" sldId="368"/>
            <ac:spMk id="64515" creationId="{638CE238-5207-4FE9-A716-588451837E7A}"/>
          </ac:spMkLst>
        </pc:spChg>
      </pc:sldChg>
      <pc:sldChg chg="modSp mod">
        <pc:chgData name="Indu Sekhar Dantu" userId="4218edbc7ffe59d5" providerId="LiveId" clId="{1FCDC9E2-7EFC-45AB-996A-18837B102865}" dt="2021-01-05T06:10:03.709" v="12018" actId="115"/>
        <pc:sldMkLst>
          <pc:docMk/>
          <pc:sldMk cId="2408970291" sldId="369"/>
        </pc:sldMkLst>
        <pc:spChg chg="mod">
          <ac:chgData name="Indu Sekhar Dantu" userId="4218edbc7ffe59d5" providerId="LiveId" clId="{1FCDC9E2-7EFC-45AB-996A-18837B102865}" dt="2021-01-05T06:10:03.709" v="12018" actId="115"/>
          <ac:spMkLst>
            <pc:docMk/>
            <pc:sldMk cId="2408970291" sldId="369"/>
            <ac:spMk id="66563" creationId="{055C95A7-F142-426E-BC0C-F6F99F4FC6A2}"/>
          </ac:spMkLst>
        </pc:spChg>
      </pc:sldChg>
      <pc:sldChg chg="modSp mod">
        <pc:chgData name="Indu Sekhar Dantu" userId="4218edbc7ffe59d5" providerId="LiveId" clId="{1FCDC9E2-7EFC-45AB-996A-18837B102865}" dt="2021-01-05T06:11:38.006" v="12041" actId="115"/>
        <pc:sldMkLst>
          <pc:docMk/>
          <pc:sldMk cId="2435604199" sldId="370"/>
        </pc:sldMkLst>
        <pc:spChg chg="mod">
          <ac:chgData name="Indu Sekhar Dantu" userId="4218edbc7ffe59d5" providerId="LiveId" clId="{1FCDC9E2-7EFC-45AB-996A-18837B102865}" dt="2021-01-05T06:11:38.006" v="12041" actId="115"/>
          <ac:spMkLst>
            <pc:docMk/>
            <pc:sldMk cId="2435604199" sldId="370"/>
            <ac:spMk id="67587" creationId="{759A51B1-F353-4171-8EF6-2D14774141F0}"/>
          </ac:spMkLst>
        </pc:spChg>
      </pc:sldChg>
      <pc:sldChg chg="modSp mod">
        <pc:chgData name="Indu Sekhar Dantu" userId="4218edbc7ffe59d5" providerId="LiveId" clId="{1FCDC9E2-7EFC-45AB-996A-18837B102865}" dt="2021-01-05T06:15:36.184" v="12106" actId="20577"/>
        <pc:sldMkLst>
          <pc:docMk/>
          <pc:sldMk cId="1131701165" sldId="371"/>
        </pc:sldMkLst>
        <pc:spChg chg="mod">
          <ac:chgData name="Indu Sekhar Dantu" userId="4218edbc7ffe59d5" providerId="LiveId" clId="{1FCDC9E2-7EFC-45AB-996A-18837B102865}" dt="2021-01-05T06:15:36.184" v="12106" actId="20577"/>
          <ac:spMkLst>
            <pc:docMk/>
            <pc:sldMk cId="1131701165" sldId="371"/>
            <ac:spMk id="69635" creationId="{E9B7ADC7-8D46-407D-B4DD-42C371285681}"/>
          </ac:spMkLst>
        </pc:spChg>
      </pc:sldChg>
      <pc:sldChg chg="del">
        <pc:chgData name="Indu Sekhar Dantu" userId="4218edbc7ffe59d5" providerId="LiveId" clId="{1FCDC9E2-7EFC-45AB-996A-18837B102865}" dt="2021-01-05T06:34:20.891" v="12524" actId="2696"/>
        <pc:sldMkLst>
          <pc:docMk/>
          <pc:sldMk cId="2007173552" sldId="372"/>
        </pc:sldMkLst>
      </pc:sldChg>
      <pc:sldChg chg="modSp del mod">
        <pc:chgData name="Indu Sekhar Dantu" userId="4218edbc7ffe59d5" providerId="LiveId" clId="{1FCDC9E2-7EFC-45AB-996A-18837B102865}" dt="2021-01-05T06:33:44.101" v="12523" actId="2696"/>
        <pc:sldMkLst>
          <pc:docMk/>
          <pc:sldMk cId="2768526104" sldId="372"/>
        </pc:sldMkLst>
        <pc:spChg chg="mod">
          <ac:chgData name="Indu Sekhar Dantu" userId="4218edbc7ffe59d5" providerId="LiveId" clId="{1FCDC9E2-7EFC-45AB-996A-18837B102865}" dt="2021-01-05T06:23:53.647" v="12223" actId="20577"/>
          <ac:spMkLst>
            <pc:docMk/>
            <pc:sldMk cId="2768526104" sldId="372"/>
            <ac:spMk id="75779" creationId="{14CE7E80-1607-4E85-97B2-D3A90652C5BC}"/>
          </ac:spMkLst>
        </pc:spChg>
      </pc:sldChg>
      <pc:sldChg chg="modSp mod">
        <pc:chgData name="Indu Sekhar Dantu" userId="4218edbc7ffe59d5" providerId="LiveId" clId="{1FCDC9E2-7EFC-45AB-996A-18837B102865}" dt="2021-01-05T06:27:11.151" v="12460" actId="20577"/>
        <pc:sldMkLst>
          <pc:docMk/>
          <pc:sldMk cId="698340237" sldId="373"/>
        </pc:sldMkLst>
        <pc:spChg chg="mod">
          <ac:chgData name="Indu Sekhar Dantu" userId="4218edbc7ffe59d5" providerId="LiveId" clId="{1FCDC9E2-7EFC-45AB-996A-18837B102865}" dt="2021-01-05T06:27:11.151" v="12460" actId="20577"/>
          <ac:spMkLst>
            <pc:docMk/>
            <pc:sldMk cId="698340237" sldId="373"/>
            <ac:spMk id="76803" creationId="{A721A3FF-BFED-4E45-BF1D-F63989774B2A}"/>
          </ac:spMkLst>
        </pc:spChg>
      </pc:sldChg>
      <pc:sldChg chg="modSp mod">
        <pc:chgData name="Indu Sekhar Dantu" userId="4218edbc7ffe59d5" providerId="LiveId" clId="{1FCDC9E2-7EFC-45AB-996A-18837B102865}" dt="2021-01-05T06:29:15.364" v="12511" actId="115"/>
        <pc:sldMkLst>
          <pc:docMk/>
          <pc:sldMk cId="3505021782" sldId="374"/>
        </pc:sldMkLst>
        <pc:spChg chg="mod">
          <ac:chgData name="Indu Sekhar Dantu" userId="4218edbc7ffe59d5" providerId="LiveId" clId="{1FCDC9E2-7EFC-45AB-996A-18837B102865}" dt="2021-01-05T06:29:15.364" v="12511" actId="115"/>
          <ac:spMkLst>
            <pc:docMk/>
            <pc:sldMk cId="3505021782" sldId="374"/>
            <ac:spMk id="77827" creationId="{43412C85-5A8F-41B1-811E-13B606C18910}"/>
          </ac:spMkLst>
        </pc:spChg>
      </pc:sldChg>
      <pc:sldChg chg="modSp mod">
        <pc:chgData name="Indu Sekhar Dantu" userId="4218edbc7ffe59d5" providerId="LiveId" clId="{1FCDC9E2-7EFC-45AB-996A-18837B102865}" dt="2021-01-05T07:19:35.371" v="12849" actId="115"/>
        <pc:sldMkLst>
          <pc:docMk/>
          <pc:sldMk cId="2316579911" sldId="375"/>
        </pc:sldMkLst>
        <pc:spChg chg="mod">
          <ac:chgData name="Indu Sekhar Dantu" userId="4218edbc7ffe59d5" providerId="LiveId" clId="{1FCDC9E2-7EFC-45AB-996A-18837B102865}" dt="2021-01-05T07:19:35.371" v="12849" actId="115"/>
          <ac:spMkLst>
            <pc:docMk/>
            <pc:sldMk cId="2316579911" sldId="375"/>
            <ac:spMk id="89091" creationId="{53781EF7-1CEC-42E5-8D99-2BA5F77A799A}"/>
          </ac:spMkLst>
        </pc:spChg>
      </pc:sldChg>
      <pc:sldChg chg="modSp mod">
        <pc:chgData name="Indu Sekhar Dantu" userId="4218edbc7ffe59d5" providerId="LiveId" clId="{1FCDC9E2-7EFC-45AB-996A-18837B102865}" dt="2021-01-05T07:46:05.367" v="13277" actId="20577"/>
        <pc:sldMkLst>
          <pc:docMk/>
          <pc:sldMk cId="1453758452" sldId="376"/>
        </pc:sldMkLst>
        <pc:spChg chg="mod">
          <ac:chgData name="Indu Sekhar Dantu" userId="4218edbc7ffe59d5" providerId="LiveId" clId="{1FCDC9E2-7EFC-45AB-996A-18837B102865}" dt="2021-01-05T07:46:05.367" v="13277" actId="20577"/>
          <ac:spMkLst>
            <pc:docMk/>
            <pc:sldMk cId="1453758452" sldId="376"/>
            <ac:spMk id="108547" creationId="{7A1CC334-60A3-41EE-90D7-E9CD55F77C40}"/>
          </ac:spMkLst>
        </pc:spChg>
      </pc:sldChg>
      <pc:sldChg chg="modSp mod">
        <pc:chgData name="Indu Sekhar Dantu" userId="4218edbc7ffe59d5" providerId="LiveId" clId="{1FCDC9E2-7EFC-45AB-996A-18837B102865}" dt="2021-01-05T07:46:39.495" v="13286" actId="20577"/>
        <pc:sldMkLst>
          <pc:docMk/>
          <pc:sldMk cId="75930178" sldId="377"/>
        </pc:sldMkLst>
        <pc:spChg chg="mod">
          <ac:chgData name="Indu Sekhar Dantu" userId="4218edbc7ffe59d5" providerId="LiveId" clId="{1FCDC9E2-7EFC-45AB-996A-18837B102865}" dt="2021-01-05T07:46:39.495" v="13286" actId="20577"/>
          <ac:spMkLst>
            <pc:docMk/>
            <pc:sldMk cId="75930178" sldId="377"/>
            <ac:spMk id="109571" creationId="{1C31EBE4-8779-4145-9C7D-DC167BEA2FF9}"/>
          </ac:spMkLst>
        </pc:spChg>
      </pc:sldChg>
      <pc:sldChg chg="modSp mod">
        <pc:chgData name="Indu Sekhar Dantu" userId="4218edbc7ffe59d5" providerId="LiveId" clId="{1FCDC9E2-7EFC-45AB-996A-18837B102865}" dt="2021-01-13T01:46:42.946" v="13373" actId="20577"/>
        <pc:sldMkLst>
          <pc:docMk/>
          <pc:sldMk cId="1377569865" sldId="378"/>
        </pc:sldMkLst>
        <pc:spChg chg="mod">
          <ac:chgData name="Indu Sekhar Dantu" userId="4218edbc7ffe59d5" providerId="LiveId" clId="{1FCDC9E2-7EFC-45AB-996A-18837B102865}" dt="2021-01-13T01:46:42.946" v="13373" actId="20577"/>
          <ac:spMkLst>
            <pc:docMk/>
            <pc:sldMk cId="1377569865" sldId="378"/>
            <ac:spMk id="30723" creationId="{7FA862AD-3D05-40BC-B0F8-F7D30BEE041F}"/>
          </ac:spMkLst>
        </pc:spChg>
      </pc:sldChg>
      <pc:sldChg chg="modSp mod">
        <pc:chgData name="Indu Sekhar Dantu" userId="4218edbc7ffe59d5" providerId="LiveId" clId="{1FCDC9E2-7EFC-45AB-996A-18837B102865}" dt="2021-01-13T01:47:19.338" v="13377" actId="6549"/>
        <pc:sldMkLst>
          <pc:docMk/>
          <pc:sldMk cId="1595643654" sldId="379"/>
        </pc:sldMkLst>
        <pc:spChg chg="mod">
          <ac:chgData name="Indu Sekhar Dantu" userId="4218edbc7ffe59d5" providerId="LiveId" clId="{1FCDC9E2-7EFC-45AB-996A-18837B102865}" dt="2021-01-13T01:47:19.338" v="13377" actId="6549"/>
          <ac:spMkLst>
            <pc:docMk/>
            <pc:sldMk cId="1595643654" sldId="379"/>
            <ac:spMk id="31746" creationId="{28FC2734-AB80-4A05-8464-B6CBE89E052E}"/>
          </ac:spMkLst>
        </pc:spChg>
      </pc:sldChg>
      <pc:sldChg chg="modSp mod">
        <pc:chgData name="Indu Sekhar Dantu" userId="4218edbc7ffe59d5" providerId="LiveId" clId="{1FCDC9E2-7EFC-45AB-996A-18837B102865}" dt="2021-01-13T01:48:01.622" v="13381" actId="6549"/>
        <pc:sldMkLst>
          <pc:docMk/>
          <pc:sldMk cId="2166752671" sldId="380"/>
        </pc:sldMkLst>
        <pc:spChg chg="mod">
          <ac:chgData name="Indu Sekhar Dantu" userId="4218edbc7ffe59d5" providerId="LiveId" clId="{1FCDC9E2-7EFC-45AB-996A-18837B102865}" dt="2021-01-13T01:48:01.622" v="13381" actId="6549"/>
          <ac:spMkLst>
            <pc:docMk/>
            <pc:sldMk cId="2166752671" sldId="380"/>
            <ac:spMk id="33794" creationId="{705D55CB-6D74-4BC9-A953-8B20B99B083E}"/>
          </ac:spMkLst>
        </pc:spChg>
      </pc:sldChg>
      <pc:sldChg chg="modSp mod">
        <pc:chgData name="Indu Sekhar Dantu" userId="4218edbc7ffe59d5" providerId="LiveId" clId="{1FCDC9E2-7EFC-45AB-996A-18837B102865}" dt="2021-01-13T01:48:23.310" v="13383" actId="6549"/>
        <pc:sldMkLst>
          <pc:docMk/>
          <pc:sldMk cId="3239820015" sldId="381"/>
        </pc:sldMkLst>
        <pc:spChg chg="mod">
          <ac:chgData name="Indu Sekhar Dantu" userId="4218edbc7ffe59d5" providerId="LiveId" clId="{1FCDC9E2-7EFC-45AB-996A-18837B102865}" dt="2021-01-13T01:48:23.310" v="13383" actId="6549"/>
          <ac:spMkLst>
            <pc:docMk/>
            <pc:sldMk cId="3239820015" sldId="381"/>
            <ac:spMk id="34819" creationId="{A754E31D-628A-48AE-86AC-BF5F031C8513}"/>
          </ac:spMkLst>
        </pc:spChg>
      </pc:sldChg>
      <pc:sldChg chg="modSp add del mod">
        <pc:chgData name="Indu Sekhar Dantu" userId="4218edbc7ffe59d5" providerId="LiveId" clId="{1FCDC9E2-7EFC-45AB-996A-18837B102865}" dt="2021-01-13T01:49:19.083" v="13395" actId="27636"/>
        <pc:sldMkLst>
          <pc:docMk/>
          <pc:sldMk cId="1820086775" sldId="382"/>
        </pc:sldMkLst>
        <pc:spChg chg="mod">
          <ac:chgData name="Indu Sekhar Dantu" userId="4218edbc7ffe59d5" providerId="LiveId" clId="{1FCDC9E2-7EFC-45AB-996A-18837B102865}" dt="2021-01-13T01:49:19.083" v="13395" actId="27636"/>
          <ac:spMkLst>
            <pc:docMk/>
            <pc:sldMk cId="1820086775" sldId="382"/>
            <ac:spMk id="34819" creationId="{A754E31D-628A-48AE-86AC-BF5F031C8513}"/>
          </ac:spMkLst>
        </pc:spChg>
      </pc:sldChg>
      <pc:sldChg chg="modSp mod">
        <pc:chgData name="Indu Sekhar Dantu" userId="4218edbc7ffe59d5" providerId="LiveId" clId="{1FCDC9E2-7EFC-45AB-996A-18837B102865}" dt="2021-01-13T01:49:37.967" v="13397" actId="6549"/>
        <pc:sldMkLst>
          <pc:docMk/>
          <pc:sldMk cId="1440541020" sldId="383"/>
        </pc:sldMkLst>
        <pc:spChg chg="mod">
          <ac:chgData name="Indu Sekhar Dantu" userId="4218edbc7ffe59d5" providerId="LiveId" clId="{1FCDC9E2-7EFC-45AB-996A-18837B102865}" dt="2021-01-13T01:49:37.967" v="13397" actId="6549"/>
          <ac:spMkLst>
            <pc:docMk/>
            <pc:sldMk cId="1440541020" sldId="383"/>
            <ac:spMk id="37891" creationId="{109045AA-ED72-45F6-8B4F-11DD0AC9968B}"/>
          </ac:spMkLst>
        </pc:spChg>
      </pc:sldChg>
      <pc:sldChg chg="modSp mod">
        <pc:chgData name="Indu Sekhar Dantu" userId="4218edbc7ffe59d5" providerId="LiveId" clId="{1FCDC9E2-7EFC-45AB-996A-18837B102865}" dt="2021-01-13T01:49:59.338" v="13399" actId="6549"/>
        <pc:sldMkLst>
          <pc:docMk/>
          <pc:sldMk cId="2203802057" sldId="384"/>
        </pc:sldMkLst>
        <pc:spChg chg="mod">
          <ac:chgData name="Indu Sekhar Dantu" userId="4218edbc7ffe59d5" providerId="LiveId" clId="{1FCDC9E2-7EFC-45AB-996A-18837B102865}" dt="2021-01-13T01:49:59.338" v="13399" actId="6549"/>
          <ac:spMkLst>
            <pc:docMk/>
            <pc:sldMk cId="2203802057" sldId="384"/>
            <ac:spMk id="37891" creationId="{109045AA-ED72-45F6-8B4F-11DD0AC9968B}"/>
          </ac:spMkLst>
        </pc:spChg>
      </pc:sldChg>
      <pc:sldChg chg="modSp mod">
        <pc:chgData name="Indu Sekhar Dantu" userId="4218edbc7ffe59d5" providerId="LiveId" clId="{1FCDC9E2-7EFC-45AB-996A-18837B102865}" dt="2021-01-13T01:50:24.619" v="13401" actId="6549"/>
        <pc:sldMkLst>
          <pc:docMk/>
          <pc:sldMk cId="2075610215" sldId="385"/>
        </pc:sldMkLst>
        <pc:spChg chg="mod">
          <ac:chgData name="Indu Sekhar Dantu" userId="4218edbc7ffe59d5" providerId="LiveId" clId="{1FCDC9E2-7EFC-45AB-996A-18837B102865}" dt="2021-01-13T01:50:24.619" v="13401" actId="6549"/>
          <ac:spMkLst>
            <pc:docMk/>
            <pc:sldMk cId="2075610215" sldId="385"/>
            <ac:spMk id="37890" creationId="{44A3E7CD-2072-4095-B746-E07D86E2FE93}"/>
          </ac:spMkLst>
        </pc:spChg>
      </pc:sldChg>
      <pc:sldChg chg="modSp mod">
        <pc:chgData name="Indu Sekhar Dantu" userId="4218edbc7ffe59d5" providerId="LiveId" clId="{1FCDC9E2-7EFC-45AB-996A-18837B102865}" dt="2021-01-13T01:50:52.998" v="13403" actId="6549"/>
        <pc:sldMkLst>
          <pc:docMk/>
          <pc:sldMk cId="2770998800" sldId="386"/>
        </pc:sldMkLst>
        <pc:spChg chg="mod">
          <ac:chgData name="Indu Sekhar Dantu" userId="4218edbc7ffe59d5" providerId="LiveId" clId="{1FCDC9E2-7EFC-45AB-996A-18837B102865}" dt="2021-01-13T01:50:52.998" v="13403" actId="6549"/>
          <ac:spMkLst>
            <pc:docMk/>
            <pc:sldMk cId="2770998800" sldId="386"/>
            <ac:spMk id="22531" creationId="{0AF44828-D77D-4E7E-8A92-02AFF56661B3}"/>
          </ac:spMkLst>
        </pc:spChg>
      </pc:sldChg>
    </pc:docChg>
  </pc:docChgLst>
  <pc:docChgLst>
    <pc:chgData name="Indu Sekhar Dantu" userId="4218edbc7ffe59d5" providerId="LiveId" clId="{49A40A61-86F5-4FBE-AB70-0A54BE27100C}"/>
    <pc:docChg chg="undo redo custSel addSld delSld modSld sldOrd">
      <pc:chgData name="Indu Sekhar Dantu" userId="4218edbc7ffe59d5" providerId="LiveId" clId="{49A40A61-86F5-4FBE-AB70-0A54BE27100C}" dt="2021-08-08T09:35:46.387" v="5411" actId="113"/>
      <pc:docMkLst>
        <pc:docMk/>
      </pc:docMkLst>
      <pc:sldChg chg="addSp modSp mod">
        <pc:chgData name="Indu Sekhar Dantu" userId="4218edbc7ffe59d5" providerId="LiveId" clId="{49A40A61-86F5-4FBE-AB70-0A54BE27100C}" dt="2021-08-07T14:44:52.484" v="2644" actId="14100"/>
        <pc:sldMkLst>
          <pc:docMk/>
          <pc:sldMk cId="0" sldId="354"/>
        </pc:sldMkLst>
        <pc:spChg chg="add mod">
          <ac:chgData name="Indu Sekhar Dantu" userId="4218edbc7ffe59d5" providerId="LiveId" clId="{49A40A61-86F5-4FBE-AB70-0A54BE27100C}" dt="2021-08-07T14:44:52.484" v="2644" actId="14100"/>
          <ac:spMkLst>
            <pc:docMk/>
            <pc:sldMk cId="0" sldId="354"/>
            <ac:spMk id="6" creationId="{93213A7B-E1BA-42FB-ACD8-B7CC0EE62674}"/>
          </ac:spMkLst>
        </pc:spChg>
      </pc:sldChg>
      <pc:sldChg chg="addSp modSp mod">
        <pc:chgData name="Indu Sekhar Dantu" userId="4218edbc7ffe59d5" providerId="LiveId" clId="{49A40A61-86F5-4FBE-AB70-0A54BE27100C}" dt="2021-08-07T14:45:07.428" v="2708" actId="1038"/>
        <pc:sldMkLst>
          <pc:docMk/>
          <pc:sldMk cId="486172694" sldId="355"/>
        </pc:sldMkLst>
        <pc:picChg chg="add mod">
          <ac:chgData name="Indu Sekhar Dantu" userId="4218edbc7ffe59d5" providerId="LiveId" clId="{49A40A61-86F5-4FBE-AB70-0A54BE27100C}" dt="2021-08-07T14:45:07.428" v="2708" actId="1038"/>
          <ac:picMkLst>
            <pc:docMk/>
            <pc:sldMk cId="486172694" sldId="355"/>
            <ac:picMk id="2" creationId="{5553AAFE-B782-4834-AFAF-FFB1730311E3}"/>
          </ac:picMkLst>
        </pc:picChg>
      </pc:sldChg>
      <pc:sldChg chg="addSp modSp mod">
        <pc:chgData name="Indu Sekhar Dantu" userId="4218edbc7ffe59d5" providerId="LiveId" clId="{49A40A61-86F5-4FBE-AB70-0A54BE27100C}" dt="2021-08-07T14:45:19.641" v="2770" actId="1035"/>
        <pc:sldMkLst>
          <pc:docMk/>
          <pc:sldMk cId="4008209962" sldId="356"/>
        </pc:sldMkLst>
        <pc:picChg chg="add mod">
          <ac:chgData name="Indu Sekhar Dantu" userId="4218edbc7ffe59d5" providerId="LiveId" clId="{49A40A61-86F5-4FBE-AB70-0A54BE27100C}" dt="2021-08-07T14:45:19.641" v="2770" actId="1035"/>
          <ac:picMkLst>
            <pc:docMk/>
            <pc:sldMk cId="4008209962" sldId="356"/>
            <ac:picMk id="2" creationId="{CF400FF0-8A90-4AFB-A7A1-482FEAD77609}"/>
          </ac:picMkLst>
        </pc:picChg>
      </pc:sldChg>
      <pc:sldChg chg="addSp modSp">
        <pc:chgData name="Indu Sekhar Dantu" userId="4218edbc7ffe59d5" providerId="LiveId" clId="{49A40A61-86F5-4FBE-AB70-0A54BE27100C}" dt="2021-08-07T14:45:25.958" v="2771"/>
        <pc:sldMkLst>
          <pc:docMk/>
          <pc:sldMk cId="1972683190" sldId="357"/>
        </pc:sldMkLst>
        <pc:spChg chg="add mod">
          <ac:chgData name="Indu Sekhar Dantu" userId="4218edbc7ffe59d5" providerId="LiveId" clId="{49A40A61-86F5-4FBE-AB70-0A54BE27100C}" dt="2021-08-07T14:45:25.958" v="2771"/>
          <ac:spMkLst>
            <pc:docMk/>
            <pc:sldMk cId="1972683190" sldId="357"/>
            <ac:spMk id="4" creationId="{9F937A8C-31E1-4998-A5A1-CC933FF83C4E}"/>
          </ac:spMkLst>
        </pc:spChg>
      </pc:sldChg>
      <pc:sldChg chg="modSp mod">
        <pc:chgData name="Indu Sekhar Dantu" userId="4218edbc7ffe59d5" providerId="LiveId" clId="{49A40A61-86F5-4FBE-AB70-0A54BE27100C}" dt="2021-08-07T14:48:37.118" v="2823" actId="113"/>
        <pc:sldMkLst>
          <pc:docMk/>
          <pc:sldMk cId="1566927125" sldId="358"/>
        </pc:sldMkLst>
        <pc:spChg chg="mod">
          <ac:chgData name="Indu Sekhar Dantu" userId="4218edbc7ffe59d5" providerId="LiveId" clId="{49A40A61-86F5-4FBE-AB70-0A54BE27100C}" dt="2021-08-05T01:20:52.487" v="113" actId="6549"/>
          <ac:spMkLst>
            <pc:docMk/>
            <pc:sldMk cId="1566927125" sldId="358"/>
            <ac:spMk id="15362" creationId="{90DA4598-77D7-4E56-BD04-81B421A9C7EA}"/>
          </ac:spMkLst>
        </pc:spChg>
        <pc:spChg chg="mod">
          <ac:chgData name="Indu Sekhar Dantu" userId="4218edbc7ffe59d5" providerId="LiveId" clId="{49A40A61-86F5-4FBE-AB70-0A54BE27100C}" dt="2021-08-07T14:48:37.118" v="2823" actId="113"/>
          <ac:spMkLst>
            <pc:docMk/>
            <pc:sldMk cId="1566927125" sldId="358"/>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943272280" sldId="359"/>
        </pc:sldMkLst>
        <pc:spChg chg="mod">
          <ac:chgData name="Indu Sekhar Dantu" userId="4218edbc7ffe59d5" providerId="LiveId" clId="{49A40A61-86F5-4FBE-AB70-0A54BE27100C}" dt="2021-08-07T03:04:29.511" v="1471" actId="20577"/>
          <ac:spMkLst>
            <pc:docMk/>
            <pc:sldMk cId="943272280" sldId="359"/>
            <ac:spMk id="15362" creationId="{90DA4598-77D7-4E56-BD04-81B421A9C7EA}"/>
          </ac:spMkLst>
        </pc:spChg>
        <pc:spChg chg="mod">
          <ac:chgData name="Indu Sekhar Dantu" userId="4218edbc7ffe59d5" providerId="LiveId" clId="{49A40A61-86F5-4FBE-AB70-0A54BE27100C}" dt="2021-08-07T11:29:33.437" v="1904" actId="6549"/>
          <ac:spMkLst>
            <pc:docMk/>
            <pc:sldMk cId="943272280" sldId="359"/>
            <ac:spMk id="30723" creationId="{7FA862AD-3D05-40BC-B0F8-F7D30BEE041F}"/>
          </ac:spMkLst>
        </pc:spChg>
      </pc:sldChg>
      <pc:sldChg chg="modSp mod">
        <pc:chgData name="Indu Sekhar Dantu" userId="4218edbc7ffe59d5" providerId="LiveId" clId="{49A40A61-86F5-4FBE-AB70-0A54BE27100C}" dt="2021-08-08T08:54:56.339" v="5210" actId="113"/>
        <pc:sldMkLst>
          <pc:docMk/>
          <pc:sldMk cId="2437545167" sldId="359"/>
        </pc:sldMkLst>
        <pc:spChg chg="mod">
          <ac:chgData name="Indu Sekhar Dantu" userId="4218edbc7ffe59d5" providerId="LiveId" clId="{49A40A61-86F5-4FBE-AB70-0A54BE27100C}" dt="2021-08-08T08:54:56.339" v="5210" actId="113"/>
          <ac:spMkLst>
            <pc:docMk/>
            <pc:sldMk cId="2437545167" sldId="359"/>
            <ac:spMk id="30723" creationId="{7FA862AD-3D05-40BC-B0F8-F7D30BEE041F}"/>
          </ac:spMkLst>
        </pc:spChg>
      </pc:sldChg>
      <pc:sldChg chg="modSp mod">
        <pc:chgData name="Indu Sekhar Dantu" userId="4218edbc7ffe59d5" providerId="LiveId" clId="{49A40A61-86F5-4FBE-AB70-0A54BE27100C}" dt="2021-08-08T08:55:48.933" v="5217" actId="113"/>
        <pc:sldMkLst>
          <pc:docMk/>
          <pc:sldMk cId="1204296213" sldId="360"/>
        </pc:sldMkLst>
        <pc:spChg chg="mod">
          <ac:chgData name="Indu Sekhar Dantu" userId="4218edbc7ffe59d5" providerId="LiveId" clId="{49A40A61-86F5-4FBE-AB70-0A54BE27100C}" dt="2021-08-08T08:55:48.933" v="5217" actId="113"/>
          <ac:spMkLst>
            <pc:docMk/>
            <pc:sldMk cId="1204296213" sldId="360"/>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1567694343" sldId="360"/>
        </pc:sldMkLst>
        <pc:spChg chg="mod">
          <ac:chgData name="Indu Sekhar Dantu" userId="4218edbc7ffe59d5" providerId="LiveId" clId="{49A40A61-86F5-4FBE-AB70-0A54BE27100C}" dt="2021-08-07T03:05:05.047" v="1493" actId="20577"/>
          <ac:spMkLst>
            <pc:docMk/>
            <pc:sldMk cId="1567694343" sldId="360"/>
            <ac:spMk id="15362" creationId="{90DA4598-77D7-4E56-BD04-81B421A9C7EA}"/>
          </ac:spMkLst>
        </pc:spChg>
        <pc:spChg chg="mod">
          <ac:chgData name="Indu Sekhar Dantu" userId="4218edbc7ffe59d5" providerId="LiveId" clId="{49A40A61-86F5-4FBE-AB70-0A54BE27100C}" dt="2021-08-07T03:06:54.566" v="1534" actId="20577"/>
          <ac:spMkLst>
            <pc:docMk/>
            <pc:sldMk cId="1567694343" sldId="360"/>
            <ac:spMk id="30723" creationId="{7FA862AD-3D05-40BC-B0F8-F7D30BEE041F}"/>
          </ac:spMkLst>
        </pc:spChg>
      </pc:sldChg>
      <pc:sldChg chg="addSp delSp modSp mod">
        <pc:chgData name="Indu Sekhar Dantu" userId="4218edbc7ffe59d5" providerId="LiveId" clId="{49A40A61-86F5-4FBE-AB70-0A54BE27100C}" dt="2021-08-08T05:37:01.583" v="4652" actId="113"/>
        <pc:sldMkLst>
          <pc:docMk/>
          <pc:sldMk cId="1616205635" sldId="361"/>
        </pc:sldMkLst>
        <pc:spChg chg="add del mod">
          <ac:chgData name="Indu Sekhar Dantu" userId="4218edbc7ffe59d5" providerId="LiveId" clId="{49A40A61-86F5-4FBE-AB70-0A54BE27100C}" dt="2021-08-07T03:09:25.260" v="1545" actId="478"/>
          <ac:spMkLst>
            <pc:docMk/>
            <pc:sldMk cId="1616205635" sldId="361"/>
            <ac:spMk id="3" creationId="{3912C856-1606-46DF-96BA-CF312597731F}"/>
          </ac:spMkLst>
        </pc:spChg>
        <pc:spChg chg="del mod">
          <ac:chgData name="Indu Sekhar Dantu" userId="4218edbc7ffe59d5" providerId="LiveId" clId="{49A40A61-86F5-4FBE-AB70-0A54BE27100C}" dt="2021-08-07T03:09:21.430" v="1544" actId="478"/>
          <ac:spMkLst>
            <pc:docMk/>
            <pc:sldMk cId="1616205635" sldId="361"/>
            <ac:spMk id="15362" creationId="{90DA4598-77D7-4E56-BD04-81B421A9C7EA}"/>
          </ac:spMkLst>
        </pc:spChg>
        <pc:spChg chg="mod">
          <ac:chgData name="Indu Sekhar Dantu" userId="4218edbc7ffe59d5" providerId="LiveId" clId="{49A40A61-86F5-4FBE-AB70-0A54BE27100C}" dt="2021-08-08T05:37:01.583" v="4652" actId="113"/>
          <ac:spMkLst>
            <pc:docMk/>
            <pc:sldMk cId="1616205635" sldId="361"/>
            <ac:spMk id="30723" creationId="{7FA862AD-3D05-40BC-B0F8-F7D30BEE041F}"/>
          </ac:spMkLst>
        </pc:spChg>
      </pc:sldChg>
      <pc:sldChg chg="modSp mod">
        <pc:chgData name="Indu Sekhar Dantu" userId="4218edbc7ffe59d5" providerId="LiveId" clId="{49A40A61-86F5-4FBE-AB70-0A54BE27100C}" dt="2021-08-08T05:38:16.209" v="4662" actId="6549"/>
        <pc:sldMkLst>
          <pc:docMk/>
          <pc:sldMk cId="2678275377" sldId="362"/>
        </pc:sldMkLst>
        <pc:spChg chg="mod">
          <ac:chgData name="Indu Sekhar Dantu" userId="4218edbc7ffe59d5" providerId="LiveId" clId="{49A40A61-86F5-4FBE-AB70-0A54BE27100C}" dt="2021-08-07T11:49:22.414" v="2005" actId="6549"/>
          <ac:spMkLst>
            <pc:docMk/>
            <pc:sldMk cId="2678275377" sldId="362"/>
            <ac:spMk id="15362" creationId="{90DA4598-77D7-4E56-BD04-81B421A9C7EA}"/>
          </ac:spMkLst>
        </pc:spChg>
        <pc:spChg chg="mod">
          <ac:chgData name="Indu Sekhar Dantu" userId="4218edbc7ffe59d5" providerId="LiveId" clId="{49A40A61-86F5-4FBE-AB70-0A54BE27100C}" dt="2021-08-08T05:38:16.209" v="4662" actId="6549"/>
          <ac:spMkLst>
            <pc:docMk/>
            <pc:sldMk cId="2678275377" sldId="362"/>
            <ac:spMk id="30723" creationId="{7FA862AD-3D05-40BC-B0F8-F7D30BEE041F}"/>
          </ac:spMkLst>
        </pc:spChg>
      </pc:sldChg>
      <pc:sldChg chg="modSp mod">
        <pc:chgData name="Indu Sekhar Dantu" userId="4218edbc7ffe59d5" providerId="LiveId" clId="{49A40A61-86F5-4FBE-AB70-0A54BE27100C}" dt="2021-08-08T05:40:49.507" v="4707" actId="113"/>
        <pc:sldMkLst>
          <pc:docMk/>
          <pc:sldMk cId="3612334738" sldId="363"/>
        </pc:sldMkLst>
        <pc:spChg chg="mod">
          <ac:chgData name="Indu Sekhar Dantu" userId="4218edbc7ffe59d5" providerId="LiveId" clId="{49A40A61-86F5-4FBE-AB70-0A54BE27100C}" dt="2021-08-07T11:57:31.939" v="2010" actId="6549"/>
          <ac:spMkLst>
            <pc:docMk/>
            <pc:sldMk cId="3612334738" sldId="363"/>
            <ac:spMk id="15362" creationId="{90DA4598-77D7-4E56-BD04-81B421A9C7EA}"/>
          </ac:spMkLst>
        </pc:spChg>
        <pc:spChg chg="mod">
          <ac:chgData name="Indu Sekhar Dantu" userId="4218edbc7ffe59d5" providerId="LiveId" clId="{49A40A61-86F5-4FBE-AB70-0A54BE27100C}" dt="2021-08-08T05:40:49.507" v="4707" actId="113"/>
          <ac:spMkLst>
            <pc:docMk/>
            <pc:sldMk cId="3612334738" sldId="363"/>
            <ac:spMk id="30723" creationId="{7FA862AD-3D05-40BC-B0F8-F7D30BEE041F}"/>
          </ac:spMkLst>
        </pc:spChg>
      </pc:sldChg>
      <pc:sldChg chg="modSp mod">
        <pc:chgData name="Indu Sekhar Dantu" userId="4218edbc7ffe59d5" providerId="LiveId" clId="{49A40A61-86F5-4FBE-AB70-0A54BE27100C}" dt="2021-08-08T05:42:07.165" v="4713" actId="14100"/>
        <pc:sldMkLst>
          <pc:docMk/>
          <pc:sldMk cId="85867123" sldId="364"/>
        </pc:sldMkLst>
        <pc:spChg chg="mod">
          <ac:chgData name="Indu Sekhar Dantu" userId="4218edbc7ffe59d5" providerId="LiveId" clId="{49A40A61-86F5-4FBE-AB70-0A54BE27100C}" dt="2021-08-07T11:57:45.071" v="2012" actId="6549"/>
          <ac:spMkLst>
            <pc:docMk/>
            <pc:sldMk cId="85867123" sldId="364"/>
            <ac:spMk id="15362" creationId="{90DA4598-77D7-4E56-BD04-81B421A9C7EA}"/>
          </ac:spMkLst>
        </pc:spChg>
        <pc:spChg chg="mod">
          <ac:chgData name="Indu Sekhar Dantu" userId="4218edbc7ffe59d5" providerId="LiveId" clId="{49A40A61-86F5-4FBE-AB70-0A54BE27100C}" dt="2021-08-08T05:42:07.165" v="4713" actId="14100"/>
          <ac:spMkLst>
            <pc:docMk/>
            <pc:sldMk cId="85867123" sldId="364"/>
            <ac:spMk id="30723" creationId="{7FA862AD-3D05-40BC-B0F8-F7D30BEE041F}"/>
          </ac:spMkLst>
        </pc:spChg>
      </pc:sldChg>
      <pc:sldChg chg="modSp mod">
        <pc:chgData name="Indu Sekhar Dantu" userId="4218edbc7ffe59d5" providerId="LiveId" clId="{49A40A61-86F5-4FBE-AB70-0A54BE27100C}" dt="2021-08-08T05:43:31.838" v="4721" actId="113"/>
        <pc:sldMkLst>
          <pc:docMk/>
          <pc:sldMk cId="3260549937" sldId="365"/>
        </pc:sldMkLst>
        <pc:spChg chg="mod">
          <ac:chgData name="Indu Sekhar Dantu" userId="4218edbc7ffe59d5" providerId="LiveId" clId="{49A40A61-86F5-4FBE-AB70-0A54BE27100C}" dt="2021-08-07T11:58:02.930" v="2016" actId="6549"/>
          <ac:spMkLst>
            <pc:docMk/>
            <pc:sldMk cId="3260549937" sldId="365"/>
            <ac:spMk id="15362" creationId="{90DA4598-77D7-4E56-BD04-81B421A9C7EA}"/>
          </ac:spMkLst>
        </pc:spChg>
        <pc:spChg chg="mod">
          <ac:chgData name="Indu Sekhar Dantu" userId="4218edbc7ffe59d5" providerId="LiveId" clId="{49A40A61-86F5-4FBE-AB70-0A54BE27100C}" dt="2021-08-08T05:43:31.838" v="4721" actId="113"/>
          <ac:spMkLst>
            <pc:docMk/>
            <pc:sldMk cId="3260549937" sldId="365"/>
            <ac:spMk id="30723" creationId="{7FA862AD-3D05-40BC-B0F8-F7D30BEE041F}"/>
          </ac:spMkLst>
        </pc:spChg>
      </pc:sldChg>
      <pc:sldChg chg="modSp mod">
        <pc:chgData name="Indu Sekhar Dantu" userId="4218edbc7ffe59d5" providerId="LiveId" clId="{49A40A61-86F5-4FBE-AB70-0A54BE27100C}" dt="2021-08-08T05:44:00.233" v="4723" actId="20577"/>
        <pc:sldMkLst>
          <pc:docMk/>
          <pc:sldMk cId="771311244" sldId="366"/>
        </pc:sldMkLst>
        <pc:spChg chg="mod">
          <ac:chgData name="Indu Sekhar Dantu" userId="4218edbc7ffe59d5" providerId="LiveId" clId="{49A40A61-86F5-4FBE-AB70-0A54BE27100C}" dt="2021-08-07T11:58:13.024" v="2018" actId="6549"/>
          <ac:spMkLst>
            <pc:docMk/>
            <pc:sldMk cId="771311244" sldId="366"/>
            <ac:spMk id="15362" creationId="{90DA4598-77D7-4E56-BD04-81B421A9C7EA}"/>
          </ac:spMkLst>
        </pc:spChg>
        <pc:spChg chg="mod">
          <ac:chgData name="Indu Sekhar Dantu" userId="4218edbc7ffe59d5" providerId="LiveId" clId="{49A40A61-86F5-4FBE-AB70-0A54BE27100C}" dt="2021-08-08T05:44:00.233" v="4723" actId="20577"/>
          <ac:spMkLst>
            <pc:docMk/>
            <pc:sldMk cId="771311244" sldId="366"/>
            <ac:spMk id="30723" creationId="{7FA862AD-3D05-40BC-B0F8-F7D30BEE041F}"/>
          </ac:spMkLst>
        </pc:spChg>
      </pc:sldChg>
      <pc:sldChg chg="modSp mod">
        <pc:chgData name="Indu Sekhar Dantu" userId="4218edbc7ffe59d5" providerId="LiveId" clId="{49A40A61-86F5-4FBE-AB70-0A54BE27100C}" dt="2021-08-08T05:47:14.850" v="4753" actId="20577"/>
        <pc:sldMkLst>
          <pc:docMk/>
          <pc:sldMk cId="2103936051" sldId="367"/>
        </pc:sldMkLst>
        <pc:spChg chg="mod">
          <ac:chgData name="Indu Sekhar Dantu" userId="4218edbc7ffe59d5" providerId="LiveId" clId="{49A40A61-86F5-4FBE-AB70-0A54BE27100C}" dt="2021-08-07T11:58:54.728" v="2026" actId="6549"/>
          <ac:spMkLst>
            <pc:docMk/>
            <pc:sldMk cId="2103936051" sldId="367"/>
            <ac:spMk id="15362" creationId="{90DA4598-77D7-4E56-BD04-81B421A9C7EA}"/>
          </ac:spMkLst>
        </pc:spChg>
        <pc:spChg chg="mod">
          <ac:chgData name="Indu Sekhar Dantu" userId="4218edbc7ffe59d5" providerId="LiveId" clId="{49A40A61-86F5-4FBE-AB70-0A54BE27100C}" dt="2021-08-08T05:47:14.850" v="4753" actId="20577"/>
          <ac:spMkLst>
            <pc:docMk/>
            <pc:sldMk cId="2103936051" sldId="367"/>
            <ac:spMk id="30723" creationId="{7FA862AD-3D05-40BC-B0F8-F7D30BEE041F}"/>
          </ac:spMkLst>
        </pc:spChg>
      </pc:sldChg>
      <pc:sldChg chg="modSp mod">
        <pc:chgData name="Indu Sekhar Dantu" userId="4218edbc7ffe59d5" providerId="LiveId" clId="{49A40A61-86F5-4FBE-AB70-0A54BE27100C}" dt="2021-08-08T05:50:28.800" v="4774" actId="113"/>
        <pc:sldMkLst>
          <pc:docMk/>
          <pc:sldMk cId="734473845" sldId="368"/>
        </pc:sldMkLst>
        <pc:spChg chg="mod">
          <ac:chgData name="Indu Sekhar Dantu" userId="4218edbc7ffe59d5" providerId="LiveId" clId="{49A40A61-86F5-4FBE-AB70-0A54BE27100C}" dt="2021-08-07T11:59:32.454" v="2034" actId="6549"/>
          <ac:spMkLst>
            <pc:docMk/>
            <pc:sldMk cId="734473845" sldId="368"/>
            <ac:spMk id="15362" creationId="{90DA4598-77D7-4E56-BD04-81B421A9C7EA}"/>
          </ac:spMkLst>
        </pc:spChg>
        <pc:spChg chg="mod">
          <ac:chgData name="Indu Sekhar Dantu" userId="4218edbc7ffe59d5" providerId="LiveId" clId="{49A40A61-86F5-4FBE-AB70-0A54BE27100C}" dt="2021-08-08T05:50:28.800" v="4774" actId="113"/>
          <ac:spMkLst>
            <pc:docMk/>
            <pc:sldMk cId="734473845" sldId="368"/>
            <ac:spMk id="30723" creationId="{7FA862AD-3D05-40BC-B0F8-F7D30BEE041F}"/>
          </ac:spMkLst>
        </pc:spChg>
      </pc:sldChg>
      <pc:sldChg chg="addSp delSp modSp mod">
        <pc:chgData name="Indu Sekhar Dantu" userId="4218edbc7ffe59d5" providerId="LiveId" clId="{49A40A61-86F5-4FBE-AB70-0A54BE27100C}" dt="2021-08-08T05:51:04.157" v="4779" actId="113"/>
        <pc:sldMkLst>
          <pc:docMk/>
          <pc:sldMk cId="823296681" sldId="369"/>
        </pc:sldMkLst>
        <pc:spChg chg="add del mod">
          <ac:chgData name="Indu Sekhar Dantu" userId="4218edbc7ffe59d5" providerId="LiveId" clId="{49A40A61-86F5-4FBE-AB70-0A54BE27100C}" dt="2021-08-07T03:21:00.492" v="1624" actId="478"/>
          <ac:spMkLst>
            <pc:docMk/>
            <pc:sldMk cId="823296681" sldId="369"/>
            <ac:spMk id="3" creationId="{CBCF1C29-3BFA-4DA9-8233-E366DBB824DF}"/>
          </ac:spMkLst>
        </pc:spChg>
        <pc:spChg chg="del mod">
          <ac:chgData name="Indu Sekhar Dantu" userId="4218edbc7ffe59d5" providerId="LiveId" clId="{49A40A61-86F5-4FBE-AB70-0A54BE27100C}" dt="2021-08-07T03:20:56.419" v="1622" actId="478"/>
          <ac:spMkLst>
            <pc:docMk/>
            <pc:sldMk cId="823296681" sldId="369"/>
            <ac:spMk id="15362" creationId="{90DA4598-77D7-4E56-BD04-81B421A9C7EA}"/>
          </ac:spMkLst>
        </pc:spChg>
        <pc:spChg chg="mod">
          <ac:chgData name="Indu Sekhar Dantu" userId="4218edbc7ffe59d5" providerId="LiveId" clId="{49A40A61-86F5-4FBE-AB70-0A54BE27100C}" dt="2021-08-08T05:51:04.157" v="4779" actId="113"/>
          <ac:spMkLst>
            <pc:docMk/>
            <pc:sldMk cId="823296681" sldId="369"/>
            <ac:spMk id="30723" creationId="{7FA862AD-3D05-40BC-B0F8-F7D30BEE041F}"/>
          </ac:spMkLst>
        </pc:spChg>
      </pc:sldChg>
      <pc:sldChg chg="modSp mod">
        <pc:chgData name="Indu Sekhar Dantu" userId="4218edbc7ffe59d5" providerId="LiveId" clId="{49A40A61-86F5-4FBE-AB70-0A54BE27100C}" dt="2021-08-08T05:51:46.378" v="4782" actId="113"/>
        <pc:sldMkLst>
          <pc:docMk/>
          <pc:sldMk cId="508680404" sldId="370"/>
        </pc:sldMkLst>
        <pc:spChg chg="mod">
          <ac:chgData name="Indu Sekhar Dantu" userId="4218edbc7ffe59d5" providerId="LiveId" clId="{49A40A61-86F5-4FBE-AB70-0A54BE27100C}" dt="2021-08-07T12:00:21.635" v="2042" actId="6549"/>
          <ac:spMkLst>
            <pc:docMk/>
            <pc:sldMk cId="508680404" sldId="370"/>
            <ac:spMk id="15362" creationId="{90DA4598-77D7-4E56-BD04-81B421A9C7EA}"/>
          </ac:spMkLst>
        </pc:spChg>
        <pc:spChg chg="mod">
          <ac:chgData name="Indu Sekhar Dantu" userId="4218edbc7ffe59d5" providerId="LiveId" clId="{49A40A61-86F5-4FBE-AB70-0A54BE27100C}" dt="2021-08-08T05:51:46.378" v="4782" actId="113"/>
          <ac:spMkLst>
            <pc:docMk/>
            <pc:sldMk cId="508680404" sldId="370"/>
            <ac:spMk id="30723" creationId="{7FA862AD-3D05-40BC-B0F8-F7D30BEE041F}"/>
          </ac:spMkLst>
        </pc:spChg>
      </pc:sldChg>
      <pc:sldChg chg="modSp mod">
        <pc:chgData name="Indu Sekhar Dantu" userId="4218edbc7ffe59d5" providerId="LiveId" clId="{49A40A61-86F5-4FBE-AB70-0A54BE27100C}" dt="2021-08-08T05:52:46.763" v="4789" actId="113"/>
        <pc:sldMkLst>
          <pc:docMk/>
          <pc:sldMk cId="3779490995" sldId="371"/>
        </pc:sldMkLst>
        <pc:spChg chg="mod">
          <ac:chgData name="Indu Sekhar Dantu" userId="4218edbc7ffe59d5" providerId="LiveId" clId="{49A40A61-86F5-4FBE-AB70-0A54BE27100C}" dt="2021-08-07T12:00:30.586" v="2044" actId="6549"/>
          <ac:spMkLst>
            <pc:docMk/>
            <pc:sldMk cId="3779490995" sldId="371"/>
            <ac:spMk id="15362" creationId="{90DA4598-77D7-4E56-BD04-81B421A9C7EA}"/>
          </ac:spMkLst>
        </pc:spChg>
        <pc:spChg chg="mod">
          <ac:chgData name="Indu Sekhar Dantu" userId="4218edbc7ffe59d5" providerId="LiveId" clId="{49A40A61-86F5-4FBE-AB70-0A54BE27100C}" dt="2021-08-08T05:52:46.763" v="4789" actId="113"/>
          <ac:spMkLst>
            <pc:docMk/>
            <pc:sldMk cId="3779490995" sldId="371"/>
            <ac:spMk id="30723" creationId="{7FA862AD-3D05-40BC-B0F8-F7D30BEE041F}"/>
          </ac:spMkLst>
        </pc:spChg>
      </pc:sldChg>
      <pc:sldChg chg="modSp mod">
        <pc:chgData name="Indu Sekhar Dantu" userId="4218edbc7ffe59d5" providerId="LiveId" clId="{49A40A61-86F5-4FBE-AB70-0A54BE27100C}" dt="2021-08-08T05:54:26.199" v="4796" actId="6549"/>
        <pc:sldMkLst>
          <pc:docMk/>
          <pc:sldMk cId="123973992" sldId="372"/>
        </pc:sldMkLst>
        <pc:spChg chg="mod">
          <ac:chgData name="Indu Sekhar Dantu" userId="4218edbc7ffe59d5" providerId="LiveId" clId="{49A40A61-86F5-4FBE-AB70-0A54BE27100C}" dt="2021-08-07T12:00:39.730" v="2046" actId="6549"/>
          <ac:spMkLst>
            <pc:docMk/>
            <pc:sldMk cId="123973992" sldId="372"/>
            <ac:spMk id="15362" creationId="{90DA4598-77D7-4E56-BD04-81B421A9C7EA}"/>
          </ac:spMkLst>
        </pc:spChg>
        <pc:spChg chg="mod">
          <ac:chgData name="Indu Sekhar Dantu" userId="4218edbc7ffe59d5" providerId="LiveId" clId="{49A40A61-86F5-4FBE-AB70-0A54BE27100C}" dt="2021-08-08T05:54:26.199" v="4796" actId="6549"/>
          <ac:spMkLst>
            <pc:docMk/>
            <pc:sldMk cId="123973992" sldId="372"/>
            <ac:spMk id="30723" creationId="{7FA862AD-3D05-40BC-B0F8-F7D30BEE041F}"/>
          </ac:spMkLst>
        </pc:spChg>
      </pc:sldChg>
      <pc:sldChg chg="modSp mod">
        <pc:chgData name="Indu Sekhar Dantu" userId="4218edbc7ffe59d5" providerId="LiveId" clId="{49A40A61-86F5-4FBE-AB70-0A54BE27100C}" dt="2021-08-08T05:56:14.688" v="4811" actId="113"/>
        <pc:sldMkLst>
          <pc:docMk/>
          <pc:sldMk cId="1261559001" sldId="373"/>
        </pc:sldMkLst>
        <pc:spChg chg="mod">
          <ac:chgData name="Indu Sekhar Dantu" userId="4218edbc7ffe59d5" providerId="LiveId" clId="{49A40A61-86F5-4FBE-AB70-0A54BE27100C}" dt="2021-08-07T12:00:48.639" v="2048" actId="6549"/>
          <ac:spMkLst>
            <pc:docMk/>
            <pc:sldMk cId="1261559001" sldId="373"/>
            <ac:spMk id="15362" creationId="{90DA4598-77D7-4E56-BD04-81B421A9C7EA}"/>
          </ac:spMkLst>
        </pc:spChg>
        <pc:spChg chg="mod">
          <ac:chgData name="Indu Sekhar Dantu" userId="4218edbc7ffe59d5" providerId="LiveId" clId="{49A40A61-86F5-4FBE-AB70-0A54BE27100C}" dt="2021-08-08T05:56:14.688" v="4811" actId="113"/>
          <ac:spMkLst>
            <pc:docMk/>
            <pc:sldMk cId="1261559001" sldId="373"/>
            <ac:spMk id="30723" creationId="{7FA862AD-3D05-40BC-B0F8-F7D30BEE041F}"/>
          </ac:spMkLst>
        </pc:spChg>
      </pc:sldChg>
      <pc:sldChg chg="modSp mod ord">
        <pc:chgData name="Indu Sekhar Dantu" userId="4218edbc7ffe59d5" providerId="LiveId" clId="{49A40A61-86F5-4FBE-AB70-0A54BE27100C}" dt="2021-08-08T06:00:10.917" v="4878" actId="20577"/>
        <pc:sldMkLst>
          <pc:docMk/>
          <pc:sldMk cId="2365174754" sldId="374"/>
        </pc:sldMkLst>
        <pc:spChg chg="mod">
          <ac:chgData name="Indu Sekhar Dantu" userId="4218edbc7ffe59d5" providerId="LiveId" clId="{49A40A61-86F5-4FBE-AB70-0A54BE27100C}" dt="2021-08-07T12:00:56.974" v="2050" actId="6549"/>
          <ac:spMkLst>
            <pc:docMk/>
            <pc:sldMk cId="2365174754" sldId="374"/>
            <ac:spMk id="15362" creationId="{90DA4598-77D7-4E56-BD04-81B421A9C7EA}"/>
          </ac:spMkLst>
        </pc:spChg>
        <pc:spChg chg="mod">
          <ac:chgData name="Indu Sekhar Dantu" userId="4218edbc7ffe59d5" providerId="LiveId" clId="{49A40A61-86F5-4FBE-AB70-0A54BE27100C}" dt="2021-08-08T06:00:10.917" v="4878" actId="20577"/>
          <ac:spMkLst>
            <pc:docMk/>
            <pc:sldMk cId="2365174754" sldId="374"/>
            <ac:spMk id="30723" creationId="{7FA862AD-3D05-40BC-B0F8-F7D30BEE041F}"/>
          </ac:spMkLst>
        </pc:spChg>
      </pc:sldChg>
      <pc:sldChg chg="modSp mod">
        <pc:chgData name="Indu Sekhar Dantu" userId="4218edbc7ffe59d5" providerId="LiveId" clId="{49A40A61-86F5-4FBE-AB70-0A54BE27100C}" dt="2021-08-08T06:01:29.556" v="4883" actId="20577"/>
        <pc:sldMkLst>
          <pc:docMk/>
          <pc:sldMk cId="1540332158" sldId="375"/>
        </pc:sldMkLst>
        <pc:spChg chg="mod">
          <ac:chgData name="Indu Sekhar Dantu" userId="4218edbc7ffe59d5" providerId="LiveId" clId="{49A40A61-86F5-4FBE-AB70-0A54BE27100C}" dt="2021-08-07T12:01:06.141" v="2052" actId="6549"/>
          <ac:spMkLst>
            <pc:docMk/>
            <pc:sldMk cId="1540332158" sldId="375"/>
            <ac:spMk id="15362" creationId="{90DA4598-77D7-4E56-BD04-81B421A9C7EA}"/>
          </ac:spMkLst>
        </pc:spChg>
        <pc:spChg chg="mod">
          <ac:chgData name="Indu Sekhar Dantu" userId="4218edbc7ffe59d5" providerId="LiveId" clId="{49A40A61-86F5-4FBE-AB70-0A54BE27100C}" dt="2021-08-08T06:01:29.556" v="4883" actId="20577"/>
          <ac:spMkLst>
            <pc:docMk/>
            <pc:sldMk cId="1540332158" sldId="375"/>
            <ac:spMk id="30723" creationId="{7FA862AD-3D05-40BC-B0F8-F7D30BEE041F}"/>
          </ac:spMkLst>
        </pc:spChg>
      </pc:sldChg>
      <pc:sldChg chg="modSp mod">
        <pc:chgData name="Indu Sekhar Dantu" userId="4218edbc7ffe59d5" providerId="LiveId" clId="{49A40A61-86F5-4FBE-AB70-0A54BE27100C}" dt="2021-08-08T06:02:24.120" v="4901" actId="20577"/>
        <pc:sldMkLst>
          <pc:docMk/>
          <pc:sldMk cId="4169429377" sldId="376"/>
        </pc:sldMkLst>
        <pc:spChg chg="mod">
          <ac:chgData name="Indu Sekhar Dantu" userId="4218edbc7ffe59d5" providerId="LiveId" clId="{49A40A61-86F5-4FBE-AB70-0A54BE27100C}" dt="2021-08-07T12:01:17.973" v="2054" actId="6549"/>
          <ac:spMkLst>
            <pc:docMk/>
            <pc:sldMk cId="4169429377" sldId="376"/>
            <ac:spMk id="15362" creationId="{90DA4598-77D7-4E56-BD04-81B421A9C7EA}"/>
          </ac:spMkLst>
        </pc:spChg>
        <pc:spChg chg="mod">
          <ac:chgData name="Indu Sekhar Dantu" userId="4218edbc7ffe59d5" providerId="LiveId" clId="{49A40A61-86F5-4FBE-AB70-0A54BE27100C}" dt="2021-08-08T06:02:24.120" v="4901" actId="20577"/>
          <ac:spMkLst>
            <pc:docMk/>
            <pc:sldMk cId="4169429377" sldId="376"/>
            <ac:spMk id="30723" creationId="{7FA862AD-3D05-40BC-B0F8-F7D30BEE041F}"/>
          </ac:spMkLst>
        </pc:spChg>
      </pc:sldChg>
      <pc:sldChg chg="modSp mod">
        <pc:chgData name="Indu Sekhar Dantu" userId="4218edbc7ffe59d5" providerId="LiveId" clId="{49A40A61-86F5-4FBE-AB70-0A54BE27100C}" dt="2021-08-08T06:04:06.423" v="4914" actId="113"/>
        <pc:sldMkLst>
          <pc:docMk/>
          <pc:sldMk cId="2493816137" sldId="377"/>
        </pc:sldMkLst>
        <pc:spChg chg="mod">
          <ac:chgData name="Indu Sekhar Dantu" userId="4218edbc7ffe59d5" providerId="LiveId" clId="{49A40A61-86F5-4FBE-AB70-0A54BE27100C}" dt="2021-08-07T12:01:28.076" v="2056" actId="6549"/>
          <ac:spMkLst>
            <pc:docMk/>
            <pc:sldMk cId="2493816137" sldId="377"/>
            <ac:spMk id="15362" creationId="{90DA4598-77D7-4E56-BD04-81B421A9C7EA}"/>
          </ac:spMkLst>
        </pc:spChg>
        <pc:spChg chg="mod">
          <ac:chgData name="Indu Sekhar Dantu" userId="4218edbc7ffe59d5" providerId="LiveId" clId="{49A40A61-86F5-4FBE-AB70-0A54BE27100C}" dt="2021-08-08T06:04:06.423" v="4914" actId="113"/>
          <ac:spMkLst>
            <pc:docMk/>
            <pc:sldMk cId="2493816137" sldId="377"/>
            <ac:spMk id="30723" creationId="{7FA862AD-3D05-40BC-B0F8-F7D30BEE041F}"/>
          </ac:spMkLst>
        </pc:spChg>
      </pc:sldChg>
      <pc:sldChg chg="modSp mod">
        <pc:chgData name="Indu Sekhar Dantu" userId="4218edbc7ffe59d5" providerId="LiveId" clId="{49A40A61-86F5-4FBE-AB70-0A54BE27100C}" dt="2021-08-08T06:06:42.175" v="4932" actId="113"/>
        <pc:sldMkLst>
          <pc:docMk/>
          <pc:sldMk cId="3834549165" sldId="378"/>
        </pc:sldMkLst>
        <pc:spChg chg="mod">
          <ac:chgData name="Indu Sekhar Dantu" userId="4218edbc7ffe59d5" providerId="LiveId" clId="{49A40A61-86F5-4FBE-AB70-0A54BE27100C}" dt="2021-08-07T13:43:33.020" v="2198" actId="6549"/>
          <ac:spMkLst>
            <pc:docMk/>
            <pc:sldMk cId="3834549165" sldId="378"/>
            <ac:spMk id="15362" creationId="{90DA4598-77D7-4E56-BD04-81B421A9C7EA}"/>
          </ac:spMkLst>
        </pc:spChg>
        <pc:spChg chg="mod">
          <ac:chgData name="Indu Sekhar Dantu" userId="4218edbc7ffe59d5" providerId="LiveId" clId="{49A40A61-86F5-4FBE-AB70-0A54BE27100C}" dt="2021-08-08T06:06:42.175" v="4932" actId="113"/>
          <ac:spMkLst>
            <pc:docMk/>
            <pc:sldMk cId="3834549165" sldId="378"/>
            <ac:spMk id="30723" creationId="{7FA862AD-3D05-40BC-B0F8-F7D30BEE041F}"/>
          </ac:spMkLst>
        </pc:spChg>
      </pc:sldChg>
      <pc:sldChg chg="modSp mod">
        <pc:chgData name="Indu Sekhar Dantu" userId="4218edbc7ffe59d5" providerId="LiveId" clId="{49A40A61-86F5-4FBE-AB70-0A54BE27100C}" dt="2021-08-08T06:13:55.992" v="5022" actId="113"/>
        <pc:sldMkLst>
          <pc:docMk/>
          <pc:sldMk cId="1302099455" sldId="379"/>
        </pc:sldMkLst>
        <pc:spChg chg="mod">
          <ac:chgData name="Indu Sekhar Dantu" userId="4218edbc7ffe59d5" providerId="LiveId" clId="{49A40A61-86F5-4FBE-AB70-0A54BE27100C}" dt="2021-08-07T13:44:35.050" v="2208" actId="6549"/>
          <ac:spMkLst>
            <pc:docMk/>
            <pc:sldMk cId="1302099455" sldId="379"/>
            <ac:spMk id="15362" creationId="{90DA4598-77D7-4E56-BD04-81B421A9C7EA}"/>
          </ac:spMkLst>
        </pc:spChg>
        <pc:spChg chg="mod">
          <ac:chgData name="Indu Sekhar Dantu" userId="4218edbc7ffe59d5" providerId="LiveId" clId="{49A40A61-86F5-4FBE-AB70-0A54BE27100C}" dt="2021-08-08T06:13:55.992" v="5022" actId="113"/>
          <ac:spMkLst>
            <pc:docMk/>
            <pc:sldMk cId="1302099455" sldId="379"/>
            <ac:spMk id="30723" creationId="{7FA862AD-3D05-40BC-B0F8-F7D30BEE041F}"/>
          </ac:spMkLst>
        </pc:spChg>
      </pc:sldChg>
      <pc:sldChg chg="modSp mod">
        <pc:chgData name="Indu Sekhar Dantu" userId="4218edbc7ffe59d5" providerId="LiveId" clId="{49A40A61-86F5-4FBE-AB70-0A54BE27100C}" dt="2021-08-08T06:19:26.414" v="5028" actId="113"/>
        <pc:sldMkLst>
          <pc:docMk/>
          <pc:sldMk cId="1814743193" sldId="380"/>
        </pc:sldMkLst>
        <pc:spChg chg="mod">
          <ac:chgData name="Indu Sekhar Dantu" userId="4218edbc7ffe59d5" providerId="LiveId" clId="{49A40A61-86F5-4FBE-AB70-0A54BE27100C}" dt="2021-08-07T13:44:44.379" v="2210" actId="6549"/>
          <ac:spMkLst>
            <pc:docMk/>
            <pc:sldMk cId="1814743193" sldId="380"/>
            <ac:spMk id="15362" creationId="{90DA4598-77D7-4E56-BD04-81B421A9C7EA}"/>
          </ac:spMkLst>
        </pc:spChg>
        <pc:spChg chg="mod">
          <ac:chgData name="Indu Sekhar Dantu" userId="4218edbc7ffe59d5" providerId="LiveId" clId="{49A40A61-86F5-4FBE-AB70-0A54BE27100C}" dt="2021-08-08T06:19:26.414" v="5028" actId="113"/>
          <ac:spMkLst>
            <pc:docMk/>
            <pc:sldMk cId="1814743193" sldId="380"/>
            <ac:spMk id="30723" creationId="{7FA862AD-3D05-40BC-B0F8-F7D30BEE041F}"/>
          </ac:spMkLst>
        </pc:spChg>
      </pc:sldChg>
      <pc:sldChg chg="modSp mod">
        <pc:chgData name="Indu Sekhar Dantu" userId="4218edbc7ffe59d5" providerId="LiveId" clId="{49A40A61-86F5-4FBE-AB70-0A54BE27100C}" dt="2021-08-08T06:20:33.350" v="5044" actId="113"/>
        <pc:sldMkLst>
          <pc:docMk/>
          <pc:sldMk cId="529876977" sldId="381"/>
        </pc:sldMkLst>
        <pc:spChg chg="mod">
          <ac:chgData name="Indu Sekhar Dantu" userId="4218edbc7ffe59d5" providerId="LiveId" clId="{49A40A61-86F5-4FBE-AB70-0A54BE27100C}" dt="2021-08-07T13:44:56.683" v="2213" actId="6549"/>
          <ac:spMkLst>
            <pc:docMk/>
            <pc:sldMk cId="529876977" sldId="381"/>
            <ac:spMk id="15362" creationId="{90DA4598-77D7-4E56-BD04-81B421A9C7EA}"/>
          </ac:spMkLst>
        </pc:spChg>
        <pc:spChg chg="mod">
          <ac:chgData name="Indu Sekhar Dantu" userId="4218edbc7ffe59d5" providerId="LiveId" clId="{49A40A61-86F5-4FBE-AB70-0A54BE27100C}" dt="2021-08-08T06:20:33.350" v="5044" actId="113"/>
          <ac:spMkLst>
            <pc:docMk/>
            <pc:sldMk cId="529876977" sldId="381"/>
            <ac:spMk id="30723" creationId="{7FA862AD-3D05-40BC-B0F8-F7D30BEE041F}"/>
          </ac:spMkLst>
        </pc:spChg>
      </pc:sldChg>
      <pc:sldChg chg="modSp add mod">
        <pc:chgData name="Indu Sekhar Dantu" userId="4218edbc7ffe59d5" providerId="LiveId" clId="{49A40A61-86F5-4FBE-AB70-0A54BE27100C}" dt="2021-08-07T14:52:39.374" v="2907" actId="20577"/>
        <pc:sldMkLst>
          <pc:docMk/>
          <pc:sldMk cId="2249925127" sldId="383"/>
        </pc:sldMkLst>
        <pc:spChg chg="mod">
          <ac:chgData name="Indu Sekhar Dantu" userId="4218edbc7ffe59d5" providerId="LiveId" clId="{49A40A61-86F5-4FBE-AB70-0A54BE27100C}" dt="2021-08-05T01:22:13.422" v="128" actId="6549"/>
          <ac:spMkLst>
            <pc:docMk/>
            <pc:sldMk cId="2249925127" sldId="383"/>
            <ac:spMk id="15362" creationId="{90DA4598-77D7-4E56-BD04-81B421A9C7EA}"/>
          </ac:spMkLst>
        </pc:spChg>
        <pc:spChg chg="mod">
          <ac:chgData name="Indu Sekhar Dantu" userId="4218edbc7ffe59d5" providerId="LiveId" clId="{49A40A61-86F5-4FBE-AB70-0A54BE27100C}" dt="2021-08-07T14:52:39.374" v="2907" actId="20577"/>
          <ac:spMkLst>
            <pc:docMk/>
            <pc:sldMk cId="2249925127" sldId="383"/>
            <ac:spMk id="30723" creationId="{7FA862AD-3D05-40BC-B0F8-F7D30BEE041F}"/>
          </ac:spMkLst>
        </pc:spChg>
      </pc:sldChg>
      <pc:sldChg chg="modSp add mod ord">
        <pc:chgData name="Indu Sekhar Dantu" userId="4218edbc7ffe59d5" providerId="LiveId" clId="{49A40A61-86F5-4FBE-AB70-0A54BE27100C}" dt="2021-08-07T14:58:03.560" v="2943" actId="20577"/>
        <pc:sldMkLst>
          <pc:docMk/>
          <pc:sldMk cId="2923368435" sldId="384"/>
        </pc:sldMkLst>
        <pc:spChg chg="mod">
          <ac:chgData name="Indu Sekhar Dantu" userId="4218edbc7ffe59d5" providerId="LiveId" clId="{49A40A61-86F5-4FBE-AB70-0A54BE27100C}" dt="2021-08-05T01:23:28.619" v="154" actId="20577"/>
          <ac:spMkLst>
            <pc:docMk/>
            <pc:sldMk cId="2923368435" sldId="384"/>
            <ac:spMk id="15362" creationId="{90DA4598-77D7-4E56-BD04-81B421A9C7EA}"/>
          </ac:spMkLst>
        </pc:spChg>
        <pc:spChg chg="mod">
          <ac:chgData name="Indu Sekhar Dantu" userId="4218edbc7ffe59d5" providerId="LiveId" clId="{49A40A61-86F5-4FBE-AB70-0A54BE27100C}" dt="2021-08-07T14:58:03.560" v="2943" actId="20577"/>
          <ac:spMkLst>
            <pc:docMk/>
            <pc:sldMk cId="2923368435" sldId="384"/>
            <ac:spMk id="30723" creationId="{7FA862AD-3D05-40BC-B0F8-F7D30BEE041F}"/>
          </ac:spMkLst>
        </pc:spChg>
      </pc:sldChg>
      <pc:sldChg chg="modSp add mod">
        <pc:chgData name="Indu Sekhar Dantu" userId="4218edbc7ffe59d5" providerId="LiveId" clId="{49A40A61-86F5-4FBE-AB70-0A54BE27100C}" dt="2021-08-07T15:04:32.245" v="2979" actId="113"/>
        <pc:sldMkLst>
          <pc:docMk/>
          <pc:sldMk cId="3979775313" sldId="385"/>
        </pc:sldMkLst>
        <pc:spChg chg="mod">
          <ac:chgData name="Indu Sekhar Dantu" userId="4218edbc7ffe59d5" providerId="LiveId" clId="{49A40A61-86F5-4FBE-AB70-0A54BE27100C}" dt="2021-08-05T01:25:19.043" v="186" actId="6549"/>
          <ac:spMkLst>
            <pc:docMk/>
            <pc:sldMk cId="3979775313" sldId="385"/>
            <ac:spMk id="15362" creationId="{90DA4598-77D7-4E56-BD04-81B421A9C7EA}"/>
          </ac:spMkLst>
        </pc:spChg>
        <pc:spChg chg="mod">
          <ac:chgData name="Indu Sekhar Dantu" userId="4218edbc7ffe59d5" providerId="LiveId" clId="{49A40A61-86F5-4FBE-AB70-0A54BE27100C}" dt="2021-08-07T15:04:32.245" v="2979" actId="113"/>
          <ac:spMkLst>
            <pc:docMk/>
            <pc:sldMk cId="3979775313" sldId="385"/>
            <ac:spMk id="30723" creationId="{7FA862AD-3D05-40BC-B0F8-F7D30BEE041F}"/>
          </ac:spMkLst>
        </pc:spChg>
      </pc:sldChg>
      <pc:sldChg chg="modSp add mod">
        <pc:chgData name="Indu Sekhar Dantu" userId="4218edbc7ffe59d5" providerId="LiveId" clId="{49A40A61-86F5-4FBE-AB70-0A54BE27100C}" dt="2021-08-07T15:05:33.720" v="2982" actId="113"/>
        <pc:sldMkLst>
          <pc:docMk/>
          <pc:sldMk cId="2564057013" sldId="386"/>
        </pc:sldMkLst>
        <pc:spChg chg="mod">
          <ac:chgData name="Indu Sekhar Dantu" userId="4218edbc7ffe59d5" providerId="LiveId" clId="{49A40A61-86F5-4FBE-AB70-0A54BE27100C}" dt="2021-08-05T01:33:31.813" v="310" actId="6549"/>
          <ac:spMkLst>
            <pc:docMk/>
            <pc:sldMk cId="2564057013" sldId="386"/>
            <ac:spMk id="15362" creationId="{90DA4598-77D7-4E56-BD04-81B421A9C7EA}"/>
          </ac:spMkLst>
        </pc:spChg>
        <pc:spChg chg="mod">
          <ac:chgData name="Indu Sekhar Dantu" userId="4218edbc7ffe59d5" providerId="LiveId" clId="{49A40A61-86F5-4FBE-AB70-0A54BE27100C}" dt="2021-08-07T15:05:33.720" v="2982" actId="113"/>
          <ac:spMkLst>
            <pc:docMk/>
            <pc:sldMk cId="2564057013" sldId="386"/>
            <ac:spMk id="30723" creationId="{7FA862AD-3D05-40BC-B0F8-F7D30BEE041F}"/>
          </ac:spMkLst>
        </pc:spChg>
      </pc:sldChg>
      <pc:sldChg chg="modSp mod">
        <pc:chgData name="Indu Sekhar Dantu" userId="4218edbc7ffe59d5" providerId="LiveId" clId="{49A40A61-86F5-4FBE-AB70-0A54BE27100C}" dt="2021-08-07T11:20:03.726" v="1815" actId="20577"/>
        <pc:sldMkLst>
          <pc:docMk/>
          <pc:sldMk cId="505081213" sldId="387"/>
        </pc:sldMkLst>
        <pc:spChg chg="add del">
          <ac:chgData name="Indu Sekhar Dantu" userId="4218edbc7ffe59d5" providerId="LiveId" clId="{49A40A61-86F5-4FBE-AB70-0A54BE27100C}" dt="2021-08-05T01:35:17.920" v="327" actId="22"/>
          <ac:spMkLst>
            <pc:docMk/>
            <pc:sldMk cId="505081213" sldId="387"/>
            <ac:spMk id="6" creationId="{6A24086A-F916-4DE4-BE27-1C30D59BEC3F}"/>
          </ac:spMkLst>
        </pc:spChg>
        <pc:spChg chg="mod">
          <ac:chgData name="Indu Sekhar Dantu" userId="4218edbc7ffe59d5" providerId="LiveId" clId="{49A40A61-86F5-4FBE-AB70-0A54BE27100C}" dt="2021-08-05T01:33:44.260" v="313" actId="255"/>
          <ac:spMkLst>
            <pc:docMk/>
            <pc:sldMk cId="505081213" sldId="387"/>
            <ac:spMk id="15362" creationId="{90DA4598-77D7-4E56-BD04-81B421A9C7EA}"/>
          </ac:spMkLst>
        </pc:spChg>
        <pc:spChg chg="mod">
          <ac:chgData name="Indu Sekhar Dantu" userId="4218edbc7ffe59d5" providerId="LiveId" clId="{49A40A61-86F5-4FBE-AB70-0A54BE27100C}" dt="2021-08-07T11:20:03.726" v="1815" actId="20577"/>
          <ac:spMkLst>
            <pc:docMk/>
            <pc:sldMk cId="505081213" sldId="387"/>
            <ac:spMk id="30723" creationId="{7FA862AD-3D05-40BC-B0F8-F7D30BEE041F}"/>
          </ac:spMkLst>
        </pc:spChg>
      </pc:sldChg>
      <pc:sldChg chg="modSp mod">
        <pc:chgData name="Indu Sekhar Dantu" userId="4218edbc7ffe59d5" providerId="LiveId" clId="{49A40A61-86F5-4FBE-AB70-0A54BE27100C}" dt="2021-08-08T05:27:42.429" v="4505" actId="113"/>
        <pc:sldMkLst>
          <pc:docMk/>
          <pc:sldMk cId="3378924960" sldId="388"/>
        </pc:sldMkLst>
        <pc:spChg chg="mod">
          <ac:chgData name="Indu Sekhar Dantu" userId="4218edbc7ffe59d5" providerId="LiveId" clId="{49A40A61-86F5-4FBE-AB70-0A54BE27100C}" dt="2021-08-05T01:36:54.543" v="333" actId="6549"/>
          <ac:spMkLst>
            <pc:docMk/>
            <pc:sldMk cId="3378924960" sldId="388"/>
            <ac:spMk id="15362" creationId="{90DA4598-77D7-4E56-BD04-81B421A9C7EA}"/>
          </ac:spMkLst>
        </pc:spChg>
        <pc:spChg chg="mod">
          <ac:chgData name="Indu Sekhar Dantu" userId="4218edbc7ffe59d5" providerId="LiveId" clId="{49A40A61-86F5-4FBE-AB70-0A54BE27100C}" dt="2021-08-08T05:27:42.429" v="4505" actId="113"/>
          <ac:spMkLst>
            <pc:docMk/>
            <pc:sldMk cId="3378924960" sldId="388"/>
            <ac:spMk id="30723" creationId="{7FA862AD-3D05-40BC-B0F8-F7D30BEE041F}"/>
          </ac:spMkLst>
        </pc:spChg>
      </pc:sldChg>
      <pc:sldChg chg="modSp add mod">
        <pc:chgData name="Indu Sekhar Dantu" userId="4218edbc7ffe59d5" providerId="LiveId" clId="{49A40A61-86F5-4FBE-AB70-0A54BE27100C}" dt="2021-08-08T05:28:41.534" v="4508" actId="113"/>
        <pc:sldMkLst>
          <pc:docMk/>
          <pc:sldMk cId="3971659013" sldId="389"/>
        </pc:sldMkLst>
        <pc:spChg chg="mod">
          <ac:chgData name="Indu Sekhar Dantu" userId="4218edbc7ffe59d5" providerId="LiveId" clId="{49A40A61-86F5-4FBE-AB70-0A54BE27100C}" dt="2021-08-05T01:45:35.022" v="488" actId="6549"/>
          <ac:spMkLst>
            <pc:docMk/>
            <pc:sldMk cId="3971659013" sldId="389"/>
            <ac:spMk id="15362" creationId="{90DA4598-77D7-4E56-BD04-81B421A9C7EA}"/>
          </ac:spMkLst>
        </pc:spChg>
        <pc:spChg chg="mod">
          <ac:chgData name="Indu Sekhar Dantu" userId="4218edbc7ffe59d5" providerId="LiveId" clId="{49A40A61-86F5-4FBE-AB70-0A54BE27100C}" dt="2021-08-08T05:28:41.534" v="4508" actId="113"/>
          <ac:spMkLst>
            <pc:docMk/>
            <pc:sldMk cId="3971659013" sldId="389"/>
            <ac:spMk id="30723" creationId="{7FA862AD-3D05-40BC-B0F8-F7D30BEE041F}"/>
          </ac:spMkLst>
        </pc:spChg>
      </pc:sldChg>
      <pc:sldChg chg="modSp del mod">
        <pc:chgData name="Indu Sekhar Dantu" userId="4218edbc7ffe59d5" providerId="LiveId" clId="{49A40A61-86F5-4FBE-AB70-0A54BE27100C}" dt="2021-08-08T05:29:40.476" v="4522" actId="47"/>
        <pc:sldMkLst>
          <pc:docMk/>
          <pc:sldMk cId="309637911" sldId="390"/>
        </pc:sldMkLst>
        <pc:spChg chg="mod">
          <ac:chgData name="Indu Sekhar Dantu" userId="4218edbc7ffe59d5" providerId="LiveId" clId="{49A40A61-86F5-4FBE-AB70-0A54BE27100C}" dt="2021-08-05T01:45:51.357" v="493" actId="255"/>
          <ac:spMkLst>
            <pc:docMk/>
            <pc:sldMk cId="309637911" sldId="390"/>
            <ac:spMk id="15362" creationId="{90DA4598-77D7-4E56-BD04-81B421A9C7EA}"/>
          </ac:spMkLst>
        </pc:spChg>
        <pc:spChg chg="mod">
          <ac:chgData name="Indu Sekhar Dantu" userId="4218edbc7ffe59d5" providerId="LiveId" clId="{49A40A61-86F5-4FBE-AB70-0A54BE27100C}" dt="2021-08-07T11:22:12.689" v="1841" actId="27636"/>
          <ac:spMkLst>
            <pc:docMk/>
            <pc:sldMk cId="309637911" sldId="390"/>
            <ac:spMk id="30723" creationId="{7FA862AD-3D05-40BC-B0F8-F7D30BEE041F}"/>
          </ac:spMkLst>
        </pc:spChg>
      </pc:sldChg>
      <pc:sldChg chg="modSp add del mod">
        <pc:chgData name="Indu Sekhar Dantu" userId="4218edbc7ffe59d5" providerId="LiveId" clId="{49A40A61-86F5-4FBE-AB70-0A54BE27100C}" dt="2021-08-08T02:49:40.475" v="4106" actId="2696"/>
        <pc:sldMkLst>
          <pc:docMk/>
          <pc:sldMk cId="2384110092" sldId="391"/>
        </pc:sldMkLst>
        <pc:spChg chg="mod">
          <ac:chgData name="Indu Sekhar Dantu" userId="4218edbc7ffe59d5" providerId="LiveId" clId="{49A40A61-86F5-4FBE-AB70-0A54BE27100C}" dt="2021-08-05T01:48:01.698" v="514" actId="6549"/>
          <ac:spMkLst>
            <pc:docMk/>
            <pc:sldMk cId="2384110092" sldId="391"/>
            <ac:spMk id="15362" creationId="{90DA4598-77D7-4E56-BD04-81B421A9C7EA}"/>
          </ac:spMkLst>
        </pc:spChg>
        <pc:spChg chg="mod">
          <ac:chgData name="Indu Sekhar Dantu" userId="4218edbc7ffe59d5" providerId="LiveId" clId="{49A40A61-86F5-4FBE-AB70-0A54BE27100C}" dt="2021-08-07T11:26:09.455" v="1871" actId="20577"/>
          <ac:spMkLst>
            <pc:docMk/>
            <pc:sldMk cId="2384110092" sldId="391"/>
            <ac:spMk id="30723" creationId="{7FA862AD-3D05-40BC-B0F8-F7D30BEE041F}"/>
          </ac:spMkLst>
        </pc:spChg>
      </pc:sldChg>
      <pc:sldChg chg="modSp mod">
        <pc:chgData name="Indu Sekhar Dantu" userId="4218edbc7ffe59d5" providerId="LiveId" clId="{49A40A61-86F5-4FBE-AB70-0A54BE27100C}" dt="2021-08-08T08:50:31.602" v="5180" actId="113"/>
        <pc:sldMkLst>
          <pc:docMk/>
          <pc:sldMk cId="2894929325" sldId="391"/>
        </pc:sldMkLst>
        <pc:spChg chg="mod">
          <ac:chgData name="Indu Sekhar Dantu" userId="4218edbc7ffe59d5" providerId="LiveId" clId="{49A40A61-86F5-4FBE-AB70-0A54BE27100C}" dt="2021-08-08T08:50:31.602" v="5180" actId="113"/>
          <ac:spMkLst>
            <pc:docMk/>
            <pc:sldMk cId="2894929325" sldId="391"/>
            <ac:spMk id="30723" creationId="{7FA862AD-3D05-40BC-B0F8-F7D30BEE041F}"/>
          </ac:spMkLst>
        </pc:spChg>
      </pc:sldChg>
      <pc:sldChg chg="modSp mod">
        <pc:chgData name="Indu Sekhar Dantu" userId="4218edbc7ffe59d5" providerId="LiveId" clId="{49A40A61-86F5-4FBE-AB70-0A54BE27100C}" dt="2021-08-08T08:52:49.429" v="5196" actId="113"/>
        <pc:sldMkLst>
          <pc:docMk/>
          <pc:sldMk cId="2160923695" sldId="392"/>
        </pc:sldMkLst>
        <pc:spChg chg="mod">
          <ac:chgData name="Indu Sekhar Dantu" userId="4218edbc7ffe59d5" providerId="LiveId" clId="{49A40A61-86F5-4FBE-AB70-0A54BE27100C}" dt="2021-08-08T08:52:49.429" v="5196" actId="113"/>
          <ac:spMkLst>
            <pc:docMk/>
            <pc:sldMk cId="2160923695" sldId="392"/>
            <ac:spMk id="30723" creationId="{7FA862AD-3D05-40BC-B0F8-F7D30BEE041F}"/>
          </ac:spMkLst>
        </pc:spChg>
      </pc:sldChg>
      <pc:sldChg chg="modSp add del mod">
        <pc:chgData name="Indu Sekhar Dantu" userId="4218edbc7ffe59d5" providerId="LiveId" clId="{49A40A61-86F5-4FBE-AB70-0A54BE27100C}" dt="2021-08-08T02:49:40.475" v="4106" actId="2696"/>
        <pc:sldMkLst>
          <pc:docMk/>
          <pc:sldMk cId="4153384628" sldId="392"/>
        </pc:sldMkLst>
        <pc:spChg chg="mod">
          <ac:chgData name="Indu Sekhar Dantu" userId="4218edbc7ffe59d5" providerId="LiveId" clId="{49A40A61-86F5-4FBE-AB70-0A54BE27100C}" dt="2021-08-05T01:51:11.763" v="597" actId="20577"/>
          <ac:spMkLst>
            <pc:docMk/>
            <pc:sldMk cId="4153384628" sldId="392"/>
            <ac:spMk id="15362" creationId="{90DA4598-77D7-4E56-BD04-81B421A9C7EA}"/>
          </ac:spMkLst>
        </pc:spChg>
        <pc:spChg chg="mod">
          <ac:chgData name="Indu Sekhar Dantu" userId="4218edbc7ffe59d5" providerId="LiveId" clId="{49A40A61-86F5-4FBE-AB70-0A54BE27100C}" dt="2021-08-07T03:02:02.568" v="1440" actId="20577"/>
          <ac:spMkLst>
            <pc:docMk/>
            <pc:sldMk cId="4153384628" sldId="392"/>
            <ac:spMk id="30723" creationId="{7FA862AD-3D05-40BC-B0F8-F7D30BEE041F}"/>
          </ac:spMkLst>
        </pc:spChg>
      </pc:sldChg>
      <pc:sldChg chg="modSp mod">
        <pc:chgData name="Indu Sekhar Dantu" userId="4218edbc7ffe59d5" providerId="LiveId" clId="{49A40A61-86F5-4FBE-AB70-0A54BE27100C}" dt="2021-08-08T08:53:27.636" v="5203" actId="113"/>
        <pc:sldMkLst>
          <pc:docMk/>
          <pc:sldMk cId="2214585" sldId="393"/>
        </pc:sldMkLst>
        <pc:spChg chg="mod">
          <ac:chgData name="Indu Sekhar Dantu" userId="4218edbc7ffe59d5" providerId="LiveId" clId="{49A40A61-86F5-4FBE-AB70-0A54BE27100C}" dt="2021-08-08T08:53:27.636" v="5203" actId="113"/>
          <ac:spMkLst>
            <pc:docMk/>
            <pc:sldMk cId="2214585" sldId="393"/>
            <ac:spMk id="30723" creationId="{7FA862AD-3D05-40BC-B0F8-F7D30BEE041F}"/>
          </ac:spMkLst>
        </pc:spChg>
      </pc:sldChg>
      <pc:sldChg chg="modSp add del mod">
        <pc:chgData name="Indu Sekhar Dantu" userId="4218edbc7ffe59d5" providerId="LiveId" clId="{49A40A61-86F5-4FBE-AB70-0A54BE27100C}" dt="2021-08-08T02:49:40.475" v="4106" actId="2696"/>
        <pc:sldMkLst>
          <pc:docMk/>
          <pc:sldMk cId="137761870" sldId="393"/>
        </pc:sldMkLst>
        <pc:spChg chg="mod">
          <ac:chgData name="Indu Sekhar Dantu" userId="4218edbc7ffe59d5" providerId="LiveId" clId="{49A40A61-86F5-4FBE-AB70-0A54BE27100C}" dt="2021-08-05T01:51:30.038" v="611" actId="20577"/>
          <ac:spMkLst>
            <pc:docMk/>
            <pc:sldMk cId="137761870" sldId="393"/>
            <ac:spMk id="15362" creationId="{90DA4598-77D7-4E56-BD04-81B421A9C7EA}"/>
          </ac:spMkLst>
        </pc:spChg>
        <pc:spChg chg="mod">
          <ac:chgData name="Indu Sekhar Dantu" userId="4218edbc7ffe59d5" providerId="LiveId" clId="{49A40A61-86F5-4FBE-AB70-0A54BE27100C}" dt="2021-08-07T11:28:33.610" v="1899" actId="14100"/>
          <ac:spMkLst>
            <pc:docMk/>
            <pc:sldMk cId="137761870" sldId="393"/>
            <ac:spMk id="30723" creationId="{7FA862AD-3D05-40BC-B0F8-F7D30BEE041F}"/>
          </ac:spMkLst>
        </pc:spChg>
      </pc:sldChg>
      <pc:sldChg chg="modSp mod">
        <pc:chgData name="Indu Sekhar Dantu" userId="4218edbc7ffe59d5" providerId="LiveId" clId="{49A40A61-86F5-4FBE-AB70-0A54BE27100C}" dt="2021-08-08T08:53:59.112" v="5205" actId="113"/>
        <pc:sldMkLst>
          <pc:docMk/>
          <pc:sldMk cId="243485762" sldId="394"/>
        </pc:sldMkLst>
        <pc:spChg chg="mod">
          <ac:chgData name="Indu Sekhar Dantu" userId="4218edbc7ffe59d5" providerId="LiveId" clId="{49A40A61-86F5-4FBE-AB70-0A54BE27100C}" dt="2021-08-08T08:53:59.112" v="5205" actId="113"/>
          <ac:spMkLst>
            <pc:docMk/>
            <pc:sldMk cId="243485762" sldId="394"/>
            <ac:spMk id="30723" creationId="{7FA862AD-3D05-40BC-B0F8-F7D30BEE041F}"/>
          </ac:spMkLst>
        </pc:spChg>
      </pc:sldChg>
      <pc:sldChg chg="modSp add del mod">
        <pc:chgData name="Indu Sekhar Dantu" userId="4218edbc7ffe59d5" providerId="LiveId" clId="{49A40A61-86F5-4FBE-AB70-0A54BE27100C}" dt="2021-08-08T02:49:40.475" v="4106" actId="2696"/>
        <pc:sldMkLst>
          <pc:docMk/>
          <pc:sldMk cId="2995240869" sldId="394"/>
        </pc:sldMkLst>
        <pc:spChg chg="mod">
          <ac:chgData name="Indu Sekhar Dantu" userId="4218edbc7ffe59d5" providerId="LiveId" clId="{49A40A61-86F5-4FBE-AB70-0A54BE27100C}" dt="2021-08-05T01:53:01.910" v="634" actId="20577"/>
          <ac:spMkLst>
            <pc:docMk/>
            <pc:sldMk cId="2995240869" sldId="394"/>
            <ac:spMk id="15362" creationId="{90DA4598-77D7-4E56-BD04-81B421A9C7EA}"/>
          </ac:spMkLst>
        </pc:spChg>
        <pc:spChg chg="mod">
          <ac:chgData name="Indu Sekhar Dantu" userId="4218edbc7ffe59d5" providerId="LiveId" clId="{49A40A61-86F5-4FBE-AB70-0A54BE27100C}" dt="2021-08-07T11:29:06.856" v="1901" actId="6549"/>
          <ac:spMkLst>
            <pc:docMk/>
            <pc:sldMk cId="2995240869" sldId="394"/>
            <ac:spMk id="30723" creationId="{7FA862AD-3D05-40BC-B0F8-F7D30BEE041F}"/>
          </ac:spMkLst>
        </pc:spChg>
      </pc:sldChg>
      <pc:sldChg chg="delSp modSp mod">
        <pc:chgData name="Indu Sekhar Dantu" userId="4218edbc7ffe59d5" providerId="LiveId" clId="{49A40A61-86F5-4FBE-AB70-0A54BE27100C}" dt="2021-08-08T02:06:44.658" v="3586" actId="20577"/>
        <pc:sldMkLst>
          <pc:docMk/>
          <pc:sldMk cId="407225133" sldId="395"/>
        </pc:sldMkLst>
        <pc:spChg chg="del mod">
          <ac:chgData name="Indu Sekhar Dantu" userId="4218edbc7ffe59d5" providerId="LiveId" clId="{49A40A61-86F5-4FBE-AB70-0A54BE27100C}" dt="2021-08-05T01:34:24.687" v="318" actId="478"/>
          <ac:spMkLst>
            <pc:docMk/>
            <pc:sldMk cId="407225133" sldId="395"/>
            <ac:spMk id="15362" creationId="{90DA4598-77D7-4E56-BD04-81B421A9C7EA}"/>
          </ac:spMkLst>
        </pc:spChg>
        <pc:spChg chg="mod">
          <ac:chgData name="Indu Sekhar Dantu" userId="4218edbc7ffe59d5" providerId="LiveId" clId="{49A40A61-86F5-4FBE-AB70-0A54BE27100C}" dt="2021-08-08T02:06:44.658" v="3586" actId="20577"/>
          <ac:spMkLst>
            <pc:docMk/>
            <pc:sldMk cId="407225133" sldId="395"/>
            <ac:spMk id="30723" creationId="{7FA862AD-3D05-40BC-B0F8-F7D30BEE041F}"/>
          </ac:spMkLst>
        </pc:spChg>
      </pc:sldChg>
      <pc:sldChg chg="modSp mod">
        <pc:chgData name="Indu Sekhar Dantu" userId="4218edbc7ffe59d5" providerId="LiveId" clId="{49A40A61-86F5-4FBE-AB70-0A54BE27100C}" dt="2021-08-08T02:06:57.329" v="3595" actId="20577"/>
        <pc:sldMkLst>
          <pc:docMk/>
          <pc:sldMk cId="215810723" sldId="396"/>
        </pc:sldMkLst>
        <pc:spChg chg="mod">
          <ac:chgData name="Indu Sekhar Dantu" userId="4218edbc7ffe59d5" providerId="LiveId" clId="{49A40A61-86F5-4FBE-AB70-0A54BE27100C}" dt="2021-08-08T02:06:57.329" v="3595" actId="20577"/>
          <ac:spMkLst>
            <pc:docMk/>
            <pc:sldMk cId="215810723" sldId="396"/>
            <ac:spMk id="30723" creationId="{7FA862AD-3D05-40BC-B0F8-F7D30BEE041F}"/>
          </ac:spMkLst>
        </pc:spChg>
      </pc:sldChg>
      <pc:sldChg chg="modSp mod">
        <pc:chgData name="Indu Sekhar Dantu" userId="4218edbc7ffe59d5" providerId="LiveId" clId="{49A40A61-86F5-4FBE-AB70-0A54BE27100C}" dt="2021-08-08T02:07:11.864" v="3604" actId="20577"/>
        <pc:sldMkLst>
          <pc:docMk/>
          <pc:sldMk cId="2196481458" sldId="397"/>
        </pc:sldMkLst>
        <pc:spChg chg="mod">
          <ac:chgData name="Indu Sekhar Dantu" userId="4218edbc7ffe59d5" providerId="LiveId" clId="{49A40A61-86F5-4FBE-AB70-0A54BE27100C}" dt="2021-08-08T02:07:11.864" v="3604" actId="20577"/>
          <ac:spMkLst>
            <pc:docMk/>
            <pc:sldMk cId="2196481458" sldId="397"/>
            <ac:spMk id="30723" creationId="{7FA862AD-3D05-40BC-B0F8-F7D30BEE041F}"/>
          </ac:spMkLst>
        </pc:spChg>
      </pc:sldChg>
      <pc:sldChg chg="modSp mod">
        <pc:chgData name="Indu Sekhar Dantu" userId="4218edbc7ffe59d5" providerId="LiveId" clId="{49A40A61-86F5-4FBE-AB70-0A54BE27100C}" dt="2021-08-08T02:51:43.311" v="4116" actId="20577"/>
        <pc:sldMkLst>
          <pc:docMk/>
          <pc:sldMk cId="2427502040" sldId="398"/>
        </pc:sldMkLst>
        <pc:spChg chg="mod">
          <ac:chgData name="Indu Sekhar Dantu" userId="4218edbc7ffe59d5" providerId="LiveId" clId="{49A40A61-86F5-4FBE-AB70-0A54BE27100C}" dt="2021-08-08T02:51:43.311" v="4116" actId="20577"/>
          <ac:spMkLst>
            <pc:docMk/>
            <pc:sldMk cId="2427502040" sldId="398"/>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2903029348" sldId="398"/>
        </pc:sldMkLst>
        <pc:spChg chg="mod">
          <ac:chgData name="Indu Sekhar Dantu" userId="4218edbc7ffe59d5" providerId="LiveId" clId="{49A40A61-86F5-4FBE-AB70-0A54BE27100C}" dt="2021-08-08T02:07:27.973" v="3613" actId="20577"/>
          <ac:spMkLst>
            <pc:docMk/>
            <pc:sldMk cId="2903029348" sldId="398"/>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3078869100" sldId="399"/>
        </pc:sldMkLst>
        <pc:spChg chg="mod">
          <ac:chgData name="Indu Sekhar Dantu" userId="4218edbc7ffe59d5" providerId="LiveId" clId="{49A40A61-86F5-4FBE-AB70-0A54BE27100C}" dt="2021-08-08T02:08:03.081" v="3623" actId="20577"/>
          <ac:spMkLst>
            <pc:docMk/>
            <pc:sldMk cId="3078869100" sldId="399"/>
            <ac:spMk id="30723" creationId="{7FA862AD-3D05-40BC-B0F8-F7D30BEE041F}"/>
          </ac:spMkLst>
        </pc:spChg>
      </pc:sldChg>
      <pc:sldChg chg="modSp mod">
        <pc:chgData name="Indu Sekhar Dantu" userId="4218edbc7ffe59d5" providerId="LiveId" clId="{49A40A61-86F5-4FBE-AB70-0A54BE27100C}" dt="2021-08-08T02:51:50.400" v="4118" actId="20577"/>
        <pc:sldMkLst>
          <pc:docMk/>
          <pc:sldMk cId="3300592410" sldId="399"/>
        </pc:sldMkLst>
        <pc:spChg chg="mod">
          <ac:chgData name="Indu Sekhar Dantu" userId="4218edbc7ffe59d5" providerId="LiveId" clId="{49A40A61-86F5-4FBE-AB70-0A54BE27100C}" dt="2021-08-08T02:51:50.400" v="4118" actId="20577"/>
          <ac:spMkLst>
            <pc:docMk/>
            <pc:sldMk cId="3300592410" sldId="399"/>
            <ac:spMk id="30723" creationId="{7FA862AD-3D05-40BC-B0F8-F7D30BEE041F}"/>
          </ac:spMkLst>
        </pc:spChg>
      </pc:sldChg>
      <pc:sldChg chg="modSp mod">
        <pc:chgData name="Indu Sekhar Dantu" userId="4218edbc7ffe59d5" providerId="LiveId" clId="{49A40A61-86F5-4FBE-AB70-0A54BE27100C}" dt="2021-08-08T05:35:15.833" v="4601" actId="113"/>
        <pc:sldMkLst>
          <pc:docMk/>
          <pc:sldMk cId="3963259181" sldId="400"/>
        </pc:sldMkLst>
        <pc:spChg chg="mod">
          <ac:chgData name="Indu Sekhar Dantu" userId="4218edbc7ffe59d5" providerId="LiveId" clId="{49A40A61-86F5-4FBE-AB70-0A54BE27100C}" dt="2021-08-08T05:35:15.833" v="4601" actId="113"/>
          <ac:spMkLst>
            <pc:docMk/>
            <pc:sldMk cId="3963259181" sldId="400"/>
            <ac:spMk id="30723" creationId="{7FA862AD-3D05-40BC-B0F8-F7D30BEE041F}"/>
          </ac:spMkLst>
        </pc:spChg>
      </pc:sldChg>
      <pc:sldChg chg="modSp mod">
        <pc:chgData name="Indu Sekhar Dantu" userId="4218edbc7ffe59d5" providerId="LiveId" clId="{49A40A61-86F5-4FBE-AB70-0A54BE27100C}" dt="2021-08-07T14:47:20.989" v="2816" actId="20577"/>
        <pc:sldMkLst>
          <pc:docMk/>
          <pc:sldMk cId="1613126142" sldId="401"/>
        </pc:sldMkLst>
        <pc:spChg chg="mod">
          <ac:chgData name="Indu Sekhar Dantu" userId="4218edbc7ffe59d5" providerId="LiveId" clId="{49A40A61-86F5-4FBE-AB70-0A54BE27100C}" dt="2021-08-07T14:47:20.989" v="2816" actId="20577"/>
          <ac:spMkLst>
            <pc:docMk/>
            <pc:sldMk cId="1613126142" sldId="401"/>
            <ac:spMk id="30723" creationId="{7FA862AD-3D05-40BC-B0F8-F7D30BEE041F}"/>
          </ac:spMkLst>
        </pc:spChg>
      </pc:sldChg>
      <pc:sldChg chg="modSp mod ord">
        <pc:chgData name="Indu Sekhar Dantu" userId="4218edbc7ffe59d5" providerId="LiveId" clId="{49A40A61-86F5-4FBE-AB70-0A54BE27100C}" dt="2021-08-07T14:57:26.645" v="2938" actId="20577"/>
        <pc:sldMkLst>
          <pc:docMk/>
          <pc:sldMk cId="614064819" sldId="402"/>
        </pc:sldMkLst>
        <pc:spChg chg="mod">
          <ac:chgData name="Indu Sekhar Dantu" userId="4218edbc7ffe59d5" providerId="LiveId" clId="{49A40A61-86F5-4FBE-AB70-0A54BE27100C}" dt="2021-08-07T14:57:26.645" v="2938" actId="20577"/>
          <ac:spMkLst>
            <pc:docMk/>
            <pc:sldMk cId="614064819" sldId="402"/>
            <ac:spMk id="30723" creationId="{7FA862AD-3D05-40BC-B0F8-F7D30BEE041F}"/>
          </ac:spMkLst>
        </pc:spChg>
      </pc:sldChg>
      <pc:sldChg chg="modSp del mod">
        <pc:chgData name="Indu Sekhar Dantu" userId="4218edbc7ffe59d5" providerId="LiveId" clId="{49A40A61-86F5-4FBE-AB70-0A54BE27100C}" dt="2021-08-07T01:57:53.259" v="991" actId="2696"/>
        <pc:sldMkLst>
          <pc:docMk/>
          <pc:sldMk cId="2933913102" sldId="402"/>
        </pc:sldMkLst>
        <pc:spChg chg="mod">
          <ac:chgData name="Indu Sekhar Dantu" userId="4218edbc7ffe59d5" providerId="LiveId" clId="{49A40A61-86F5-4FBE-AB70-0A54BE27100C}" dt="2021-08-07T01:57:18.496" v="989" actId="113"/>
          <ac:spMkLst>
            <pc:docMk/>
            <pc:sldMk cId="2933913102" sldId="402"/>
            <ac:spMk id="30723" creationId="{7FA862AD-3D05-40BC-B0F8-F7D30BEE041F}"/>
          </ac:spMkLst>
        </pc:spChg>
      </pc:sldChg>
      <pc:sldChg chg="modSp mod">
        <pc:chgData name="Indu Sekhar Dantu" userId="4218edbc7ffe59d5" providerId="LiveId" clId="{49A40A61-86F5-4FBE-AB70-0A54BE27100C}" dt="2021-08-07T11:15:04.610" v="1757" actId="255"/>
        <pc:sldMkLst>
          <pc:docMk/>
          <pc:sldMk cId="2435130084" sldId="403"/>
        </pc:sldMkLst>
        <pc:spChg chg="mod">
          <ac:chgData name="Indu Sekhar Dantu" userId="4218edbc7ffe59d5" providerId="LiveId" clId="{49A40A61-86F5-4FBE-AB70-0A54BE27100C}" dt="2021-08-07T11:15:04.610" v="1757" actId="255"/>
          <ac:spMkLst>
            <pc:docMk/>
            <pc:sldMk cId="2435130084" sldId="403"/>
            <ac:spMk id="30723" creationId="{7FA862AD-3D05-40BC-B0F8-F7D30BEE041F}"/>
          </ac:spMkLst>
        </pc:spChg>
      </pc:sldChg>
      <pc:sldChg chg="add del">
        <pc:chgData name="Indu Sekhar Dantu" userId="4218edbc7ffe59d5" providerId="LiveId" clId="{49A40A61-86F5-4FBE-AB70-0A54BE27100C}" dt="2021-08-07T01:58:58.153" v="993"/>
        <pc:sldMkLst>
          <pc:docMk/>
          <pc:sldMk cId="1144021788" sldId="404"/>
        </pc:sldMkLst>
      </pc:sldChg>
      <pc:sldChg chg="modSp add mod">
        <pc:chgData name="Indu Sekhar Dantu" userId="4218edbc7ffe59d5" providerId="LiveId" clId="{49A40A61-86F5-4FBE-AB70-0A54BE27100C}" dt="2021-08-07T15:00:03.824" v="2958" actId="20577"/>
        <pc:sldMkLst>
          <pc:docMk/>
          <pc:sldMk cId="1632587071" sldId="404"/>
        </pc:sldMkLst>
        <pc:spChg chg="mod">
          <ac:chgData name="Indu Sekhar Dantu" userId="4218edbc7ffe59d5" providerId="LiveId" clId="{49A40A61-86F5-4FBE-AB70-0A54BE27100C}" dt="2021-08-07T15:00:03.824" v="2958" actId="20577"/>
          <ac:spMkLst>
            <pc:docMk/>
            <pc:sldMk cId="1632587071" sldId="404"/>
            <ac:spMk id="30723" creationId="{7FA862AD-3D05-40BC-B0F8-F7D30BEE041F}"/>
          </ac:spMkLst>
        </pc:spChg>
      </pc:sldChg>
      <pc:sldChg chg="modSp add mod">
        <pc:chgData name="Indu Sekhar Dantu" userId="4218edbc7ffe59d5" providerId="LiveId" clId="{49A40A61-86F5-4FBE-AB70-0A54BE27100C}" dt="2021-08-07T15:01:45.910" v="2966" actId="113"/>
        <pc:sldMkLst>
          <pc:docMk/>
          <pc:sldMk cId="3312910687" sldId="405"/>
        </pc:sldMkLst>
        <pc:spChg chg="mod">
          <ac:chgData name="Indu Sekhar Dantu" userId="4218edbc7ffe59d5" providerId="LiveId" clId="{49A40A61-86F5-4FBE-AB70-0A54BE27100C}" dt="2021-08-07T15:01:45.910" v="2966" actId="113"/>
          <ac:spMkLst>
            <pc:docMk/>
            <pc:sldMk cId="3312910687" sldId="405"/>
            <ac:spMk id="30723" creationId="{7FA862AD-3D05-40BC-B0F8-F7D30BEE041F}"/>
          </ac:spMkLst>
        </pc:spChg>
      </pc:sldChg>
      <pc:sldChg chg="modSp add mod">
        <pc:chgData name="Indu Sekhar Dantu" userId="4218edbc7ffe59d5" providerId="LiveId" clId="{49A40A61-86F5-4FBE-AB70-0A54BE27100C}" dt="2021-08-07T15:02:40.590" v="2970" actId="113"/>
        <pc:sldMkLst>
          <pc:docMk/>
          <pc:sldMk cId="740851685" sldId="406"/>
        </pc:sldMkLst>
        <pc:spChg chg="mod">
          <ac:chgData name="Indu Sekhar Dantu" userId="4218edbc7ffe59d5" providerId="LiveId" clId="{49A40A61-86F5-4FBE-AB70-0A54BE27100C}" dt="2021-08-07T15:02:40.590" v="2970" actId="113"/>
          <ac:spMkLst>
            <pc:docMk/>
            <pc:sldMk cId="740851685" sldId="406"/>
            <ac:spMk id="30723" creationId="{7FA862AD-3D05-40BC-B0F8-F7D30BEE041F}"/>
          </ac:spMkLst>
        </pc:spChg>
      </pc:sldChg>
      <pc:sldChg chg="modSp mod">
        <pc:chgData name="Indu Sekhar Dantu" userId="4218edbc7ffe59d5" providerId="LiveId" clId="{49A40A61-86F5-4FBE-AB70-0A54BE27100C}" dt="2021-08-07T15:06:43.666" v="2991" actId="20577"/>
        <pc:sldMkLst>
          <pc:docMk/>
          <pc:sldMk cId="1304722796" sldId="407"/>
        </pc:sldMkLst>
        <pc:spChg chg="mod">
          <ac:chgData name="Indu Sekhar Dantu" userId="4218edbc7ffe59d5" providerId="LiveId" clId="{49A40A61-86F5-4FBE-AB70-0A54BE27100C}" dt="2021-08-07T15:06:43.666" v="2991" actId="20577"/>
          <ac:spMkLst>
            <pc:docMk/>
            <pc:sldMk cId="1304722796" sldId="407"/>
            <ac:spMk id="30723" creationId="{7FA862AD-3D05-40BC-B0F8-F7D30BEE041F}"/>
          </ac:spMkLst>
        </pc:spChg>
      </pc:sldChg>
      <pc:sldChg chg="add del">
        <pc:chgData name="Indu Sekhar Dantu" userId="4218edbc7ffe59d5" providerId="LiveId" clId="{49A40A61-86F5-4FBE-AB70-0A54BE27100C}" dt="2021-08-07T02:04:19.248" v="1074" actId="47"/>
        <pc:sldMkLst>
          <pc:docMk/>
          <pc:sldMk cId="4162664756" sldId="407"/>
        </pc:sldMkLst>
      </pc:sldChg>
      <pc:sldChg chg="add del">
        <pc:chgData name="Indu Sekhar Dantu" userId="4218edbc7ffe59d5" providerId="LiveId" clId="{49A40A61-86F5-4FBE-AB70-0A54BE27100C}" dt="2021-08-07T02:04:19.885" v="1075" actId="47"/>
        <pc:sldMkLst>
          <pc:docMk/>
          <pc:sldMk cId="130749257" sldId="408"/>
        </pc:sldMkLst>
      </pc:sldChg>
      <pc:sldChg chg="modSp mod">
        <pc:chgData name="Indu Sekhar Dantu" userId="4218edbc7ffe59d5" providerId="LiveId" clId="{49A40A61-86F5-4FBE-AB70-0A54BE27100C}" dt="2021-08-07T15:08:00.485" v="3002" actId="6549"/>
        <pc:sldMkLst>
          <pc:docMk/>
          <pc:sldMk cId="3614066602" sldId="408"/>
        </pc:sldMkLst>
        <pc:spChg chg="mod">
          <ac:chgData name="Indu Sekhar Dantu" userId="4218edbc7ffe59d5" providerId="LiveId" clId="{49A40A61-86F5-4FBE-AB70-0A54BE27100C}" dt="2021-08-07T15:08:00.485" v="3002" actId="6549"/>
          <ac:spMkLst>
            <pc:docMk/>
            <pc:sldMk cId="3614066602" sldId="408"/>
            <ac:spMk id="30723" creationId="{7FA862AD-3D05-40BC-B0F8-F7D30BEE041F}"/>
          </ac:spMkLst>
        </pc:spChg>
      </pc:sldChg>
      <pc:sldChg chg="modSp add mod">
        <pc:chgData name="Indu Sekhar Dantu" userId="4218edbc7ffe59d5" providerId="LiveId" clId="{49A40A61-86F5-4FBE-AB70-0A54BE27100C}" dt="2021-08-07T15:13:21.782" v="3028" actId="113"/>
        <pc:sldMkLst>
          <pc:docMk/>
          <pc:sldMk cId="3671949327" sldId="409"/>
        </pc:sldMkLst>
        <pc:spChg chg="mod">
          <ac:chgData name="Indu Sekhar Dantu" userId="4218edbc7ffe59d5" providerId="LiveId" clId="{49A40A61-86F5-4FBE-AB70-0A54BE27100C}" dt="2021-08-07T15:13:21.782" v="3028" actId="113"/>
          <ac:spMkLst>
            <pc:docMk/>
            <pc:sldMk cId="3671949327" sldId="409"/>
            <ac:spMk id="30723" creationId="{7FA862AD-3D05-40BC-B0F8-F7D30BEE041F}"/>
          </ac:spMkLst>
        </pc:spChg>
      </pc:sldChg>
      <pc:sldChg chg="modSp add mod">
        <pc:chgData name="Indu Sekhar Dantu" userId="4218edbc7ffe59d5" providerId="LiveId" clId="{49A40A61-86F5-4FBE-AB70-0A54BE27100C}" dt="2021-08-07T02:25:39.004" v="1226" actId="113"/>
        <pc:sldMkLst>
          <pc:docMk/>
          <pc:sldMk cId="3044640258" sldId="410"/>
        </pc:sldMkLst>
        <pc:spChg chg="mod">
          <ac:chgData name="Indu Sekhar Dantu" userId="4218edbc7ffe59d5" providerId="LiveId" clId="{49A40A61-86F5-4FBE-AB70-0A54BE27100C}" dt="2021-08-07T02:25:39.004" v="1226" actId="113"/>
          <ac:spMkLst>
            <pc:docMk/>
            <pc:sldMk cId="3044640258" sldId="410"/>
            <ac:spMk id="30723" creationId="{7FA862AD-3D05-40BC-B0F8-F7D30BEE041F}"/>
          </ac:spMkLst>
        </pc:spChg>
      </pc:sldChg>
      <pc:sldChg chg="modSp add mod">
        <pc:chgData name="Indu Sekhar Dantu" userId="4218edbc7ffe59d5" providerId="LiveId" clId="{49A40A61-86F5-4FBE-AB70-0A54BE27100C}" dt="2021-08-07T02:26:35.039" v="1231" actId="113"/>
        <pc:sldMkLst>
          <pc:docMk/>
          <pc:sldMk cId="978025208" sldId="411"/>
        </pc:sldMkLst>
        <pc:spChg chg="mod">
          <ac:chgData name="Indu Sekhar Dantu" userId="4218edbc7ffe59d5" providerId="LiveId" clId="{49A40A61-86F5-4FBE-AB70-0A54BE27100C}" dt="2021-08-07T02:26:35.039" v="1231" actId="113"/>
          <ac:spMkLst>
            <pc:docMk/>
            <pc:sldMk cId="978025208" sldId="411"/>
            <ac:spMk id="30723" creationId="{7FA862AD-3D05-40BC-B0F8-F7D30BEE041F}"/>
          </ac:spMkLst>
        </pc:spChg>
      </pc:sldChg>
      <pc:sldChg chg="add del">
        <pc:chgData name="Indu Sekhar Dantu" userId="4218edbc7ffe59d5" providerId="LiveId" clId="{49A40A61-86F5-4FBE-AB70-0A54BE27100C}" dt="2021-08-07T02:18:25.152" v="1181" actId="47"/>
        <pc:sldMkLst>
          <pc:docMk/>
          <pc:sldMk cId="2497973746" sldId="412"/>
        </pc:sldMkLst>
      </pc:sldChg>
      <pc:sldChg chg="modSp mod">
        <pc:chgData name="Indu Sekhar Dantu" userId="4218edbc7ffe59d5" providerId="LiveId" clId="{49A40A61-86F5-4FBE-AB70-0A54BE27100C}" dt="2021-08-07T15:11:14.231" v="3023" actId="113"/>
        <pc:sldMkLst>
          <pc:docMk/>
          <pc:sldMk cId="211586640" sldId="413"/>
        </pc:sldMkLst>
        <pc:spChg chg="mod">
          <ac:chgData name="Indu Sekhar Dantu" userId="4218edbc7ffe59d5" providerId="LiveId" clId="{49A40A61-86F5-4FBE-AB70-0A54BE27100C}" dt="2021-08-07T15:11:14.231" v="3023" actId="113"/>
          <ac:spMkLst>
            <pc:docMk/>
            <pc:sldMk cId="211586640" sldId="413"/>
            <ac:spMk id="30723" creationId="{7FA862AD-3D05-40BC-B0F8-F7D30BEE041F}"/>
          </ac:spMkLst>
        </pc:spChg>
      </pc:sldChg>
      <pc:sldChg chg="add del">
        <pc:chgData name="Indu Sekhar Dantu" userId="4218edbc7ffe59d5" providerId="LiveId" clId="{49A40A61-86F5-4FBE-AB70-0A54BE27100C}" dt="2021-08-07T02:18:29.985" v="1182" actId="2696"/>
        <pc:sldMkLst>
          <pc:docMk/>
          <pc:sldMk cId="3199378588" sldId="413"/>
        </pc:sldMkLst>
      </pc:sldChg>
      <pc:sldChg chg="modSp mod">
        <pc:chgData name="Indu Sekhar Dantu" userId="4218edbc7ffe59d5" providerId="LiveId" clId="{49A40A61-86F5-4FBE-AB70-0A54BE27100C}" dt="2021-08-07T11:20:30.564" v="1820" actId="6549"/>
        <pc:sldMkLst>
          <pc:docMk/>
          <pc:sldMk cId="757508489" sldId="414"/>
        </pc:sldMkLst>
        <pc:spChg chg="mod">
          <ac:chgData name="Indu Sekhar Dantu" userId="4218edbc7ffe59d5" providerId="LiveId" clId="{49A40A61-86F5-4FBE-AB70-0A54BE27100C}" dt="2021-08-07T11:20:30.564" v="1820" actId="6549"/>
          <ac:spMkLst>
            <pc:docMk/>
            <pc:sldMk cId="757508489" sldId="414"/>
            <ac:spMk id="30723" creationId="{7FA862AD-3D05-40BC-B0F8-F7D30BEE041F}"/>
          </ac:spMkLst>
        </pc:spChg>
      </pc:sldChg>
      <pc:sldChg chg="modSp mod">
        <pc:chgData name="Indu Sekhar Dantu" userId="4218edbc7ffe59d5" providerId="LiveId" clId="{49A40A61-86F5-4FBE-AB70-0A54BE27100C}" dt="2021-08-07T11:20:15.091" v="1817" actId="20577"/>
        <pc:sldMkLst>
          <pc:docMk/>
          <pc:sldMk cId="447486575" sldId="415"/>
        </pc:sldMkLst>
        <pc:spChg chg="mod">
          <ac:chgData name="Indu Sekhar Dantu" userId="4218edbc7ffe59d5" providerId="LiveId" clId="{49A40A61-86F5-4FBE-AB70-0A54BE27100C}" dt="2021-08-07T11:20:15.091" v="1817" actId="20577"/>
          <ac:spMkLst>
            <pc:docMk/>
            <pc:sldMk cId="447486575" sldId="415"/>
            <ac:spMk id="30723" creationId="{7FA862AD-3D05-40BC-B0F8-F7D30BEE041F}"/>
          </ac:spMkLst>
        </pc:spChg>
      </pc:sldChg>
      <pc:sldChg chg="modSp mod">
        <pc:chgData name="Indu Sekhar Dantu" userId="4218edbc7ffe59d5" providerId="LiveId" clId="{49A40A61-86F5-4FBE-AB70-0A54BE27100C}" dt="2021-08-08T05:30:25.938" v="4528" actId="113"/>
        <pc:sldMkLst>
          <pc:docMk/>
          <pc:sldMk cId="446593448" sldId="416"/>
        </pc:sldMkLst>
        <pc:spChg chg="mod">
          <ac:chgData name="Indu Sekhar Dantu" userId="4218edbc7ffe59d5" providerId="LiveId" clId="{49A40A61-86F5-4FBE-AB70-0A54BE27100C}" dt="2021-08-08T05:30:25.938" v="4528" actId="113"/>
          <ac:spMkLst>
            <pc:docMk/>
            <pc:sldMk cId="446593448" sldId="416"/>
            <ac:spMk id="30723" creationId="{7FA862AD-3D05-40BC-B0F8-F7D30BEE041F}"/>
          </ac:spMkLst>
        </pc:spChg>
      </pc:sldChg>
      <pc:sldChg chg="modSp mod">
        <pc:chgData name="Indu Sekhar Dantu" userId="4218edbc7ffe59d5" providerId="LiveId" clId="{49A40A61-86F5-4FBE-AB70-0A54BE27100C}" dt="2021-08-08T05:32:21.754" v="4540" actId="20577"/>
        <pc:sldMkLst>
          <pc:docMk/>
          <pc:sldMk cId="3446662155" sldId="417"/>
        </pc:sldMkLst>
        <pc:spChg chg="mod">
          <ac:chgData name="Indu Sekhar Dantu" userId="4218edbc7ffe59d5" providerId="LiveId" clId="{49A40A61-86F5-4FBE-AB70-0A54BE27100C}" dt="2021-08-08T05:32:21.754" v="4540" actId="20577"/>
          <ac:spMkLst>
            <pc:docMk/>
            <pc:sldMk cId="3446662155" sldId="417"/>
            <ac:spMk id="30723" creationId="{7FA862AD-3D05-40BC-B0F8-F7D30BEE041F}"/>
          </ac:spMkLst>
        </pc:spChg>
      </pc:sldChg>
      <pc:sldChg chg="modSp mod">
        <pc:chgData name="Indu Sekhar Dantu" userId="4218edbc7ffe59d5" providerId="LiveId" clId="{49A40A61-86F5-4FBE-AB70-0A54BE27100C}" dt="2021-08-08T05:33:41.245" v="4548" actId="113"/>
        <pc:sldMkLst>
          <pc:docMk/>
          <pc:sldMk cId="1117776714" sldId="418"/>
        </pc:sldMkLst>
        <pc:spChg chg="mod">
          <ac:chgData name="Indu Sekhar Dantu" userId="4218edbc7ffe59d5" providerId="LiveId" clId="{49A40A61-86F5-4FBE-AB70-0A54BE27100C}" dt="2021-08-08T05:33:41.245" v="4548" actId="113"/>
          <ac:spMkLst>
            <pc:docMk/>
            <pc:sldMk cId="1117776714" sldId="418"/>
            <ac:spMk id="30723" creationId="{7FA862AD-3D05-40BC-B0F8-F7D30BEE041F}"/>
          </ac:spMkLst>
        </pc:spChg>
      </pc:sldChg>
      <pc:sldChg chg="modSp mod ord">
        <pc:chgData name="Indu Sekhar Dantu" userId="4218edbc7ffe59d5" providerId="LiveId" clId="{49A40A61-86F5-4FBE-AB70-0A54BE27100C}" dt="2021-08-07T14:47:00.781" v="2798" actId="20577"/>
        <pc:sldMkLst>
          <pc:docMk/>
          <pc:sldMk cId="3687890328" sldId="419"/>
        </pc:sldMkLst>
        <pc:spChg chg="mod">
          <ac:chgData name="Indu Sekhar Dantu" userId="4218edbc7ffe59d5" providerId="LiveId" clId="{49A40A61-86F5-4FBE-AB70-0A54BE27100C}" dt="2021-08-07T14:47:00.781" v="2798" actId="20577"/>
          <ac:spMkLst>
            <pc:docMk/>
            <pc:sldMk cId="3687890328" sldId="419"/>
            <ac:spMk id="30723" creationId="{7FA862AD-3D05-40BC-B0F8-F7D30BEE041F}"/>
          </ac:spMkLst>
        </pc:spChg>
      </pc:sldChg>
      <pc:sldChg chg="modSp mod">
        <pc:chgData name="Indu Sekhar Dantu" userId="4218edbc7ffe59d5" providerId="LiveId" clId="{49A40A61-86F5-4FBE-AB70-0A54BE27100C}" dt="2021-08-07T14:49:15.229" v="2825" actId="113"/>
        <pc:sldMkLst>
          <pc:docMk/>
          <pc:sldMk cId="2367638308" sldId="420"/>
        </pc:sldMkLst>
        <pc:spChg chg="mod">
          <ac:chgData name="Indu Sekhar Dantu" userId="4218edbc7ffe59d5" providerId="LiveId" clId="{49A40A61-86F5-4FBE-AB70-0A54BE27100C}" dt="2021-08-07T14:49:15.229" v="2825" actId="113"/>
          <ac:spMkLst>
            <pc:docMk/>
            <pc:sldMk cId="2367638308" sldId="420"/>
            <ac:spMk id="30723" creationId="{7FA862AD-3D05-40BC-B0F8-F7D30BEE041F}"/>
          </ac:spMkLst>
        </pc:spChg>
      </pc:sldChg>
      <pc:sldChg chg="modSp mod">
        <pc:chgData name="Indu Sekhar Dantu" userId="4218edbc7ffe59d5" providerId="LiveId" clId="{49A40A61-86F5-4FBE-AB70-0A54BE27100C}" dt="2021-08-07T14:52:59.259" v="2908" actId="113"/>
        <pc:sldMkLst>
          <pc:docMk/>
          <pc:sldMk cId="1828337717" sldId="421"/>
        </pc:sldMkLst>
        <pc:spChg chg="mod">
          <ac:chgData name="Indu Sekhar Dantu" userId="4218edbc7ffe59d5" providerId="LiveId" clId="{49A40A61-86F5-4FBE-AB70-0A54BE27100C}" dt="2021-08-07T14:52:59.259" v="2908" actId="113"/>
          <ac:spMkLst>
            <pc:docMk/>
            <pc:sldMk cId="1828337717" sldId="421"/>
            <ac:spMk id="30723" creationId="{7FA862AD-3D05-40BC-B0F8-F7D30BEE041F}"/>
          </ac:spMkLst>
        </pc:spChg>
      </pc:sldChg>
      <pc:sldChg chg="modSp mod">
        <pc:chgData name="Indu Sekhar Dantu" userId="4218edbc7ffe59d5" providerId="LiveId" clId="{49A40A61-86F5-4FBE-AB70-0A54BE27100C}" dt="2021-08-07T11:13:45.221" v="1739" actId="20577"/>
        <pc:sldMkLst>
          <pc:docMk/>
          <pc:sldMk cId="2096785412" sldId="422"/>
        </pc:sldMkLst>
        <pc:spChg chg="mod">
          <ac:chgData name="Indu Sekhar Dantu" userId="4218edbc7ffe59d5" providerId="LiveId" clId="{49A40A61-86F5-4FBE-AB70-0A54BE27100C}" dt="2021-08-07T11:13:45.221" v="1739" actId="20577"/>
          <ac:spMkLst>
            <pc:docMk/>
            <pc:sldMk cId="2096785412" sldId="422"/>
            <ac:spMk id="30723" creationId="{7FA862AD-3D05-40BC-B0F8-F7D30BEE041F}"/>
          </ac:spMkLst>
        </pc:spChg>
      </pc:sldChg>
      <pc:sldChg chg="modSp mod">
        <pc:chgData name="Indu Sekhar Dantu" userId="4218edbc7ffe59d5" providerId="LiveId" clId="{49A40A61-86F5-4FBE-AB70-0A54BE27100C}" dt="2021-08-07T11:15:21.462" v="1759" actId="20577"/>
        <pc:sldMkLst>
          <pc:docMk/>
          <pc:sldMk cId="3900194621" sldId="423"/>
        </pc:sldMkLst>
        <pc:spChg chg="mod">
          <ac:chgData name="Indu Sekhar Dantu" userId="4218edbc7ffe59d5" providerId="LiveId" clId="{49A40A61-86F5-4FBE-AB70-0A54BE27100C}" dt="2021-08-07T11:15:21.462" v="1759" actId="20577"/>
          <ac:spMkLst>
            <pc:docMk/>
            <pc:sldMk cId="3900194621" sldId="423"/>
            <ac:spMk id="30723" creationId="{7FA862AD-3D05-40BC-B0F8-F7D30BEE041F}"/>
          </ac:spMkLst>
        </pc:spChg>
      </pc:sldChg>
      <pc:sldChg chg="modSp mod">
        <pc:chgData name="Indu Sekhar Dantu" userId="4218edbc7ffe59d5" providerId="LiveId" clId="{49A40A61-86F5-4FBE-AB70-0A54BE27100C}" dt="2021-08-07T11:16:11.381" v="1766" actId="20577"/>
        <pc:sldMkLst>
          <pc:docMk/>
          <pc:sldMk cId="292162609" sldId="424"/>
        </pc:sldMkLst>
        <pc:spChg chg="mod">
          <ac:chgData name="Indu Sekhar Dantu" userId="4218edbc7ffe59d5" providerId="LiveId" clId="{49A40A61-86F5-4FBE-AB70-0A54BE27100C}" dt="2021-08-07T11:16:11.381" v="1766" actId="20577"/>
          <ac:spMkLst>
            <pc:docMk/>
            <pc:sldMk cId="292162609" sldId="424"/>
            <ac:spMk id="30723" creationId="{7FA862AD-3D05-40BC-B0F8-F7D30BEE041F}"/>
          </ac:spMkLst>
        </pc:spChg>
      </pc:sldChg>
      <pc:sldChg chg="modSp mod">
        <pc:chgData name="Indu Sekhar Dantu" userId="4218edbc7ffe59d5" providerId="LiveId" clId="{49A40A61-86F5-4FBE-AB70-0A54BE27100C}" dt="2021-08-07T15:06:17.551" v="2984" actId="113"/>
        <pc:sldMkLst>
          <pc:docMk/>
          <pc:sldMk cId="1061253428" sldId="425"/>
        </pc:sldMkLst>
        <pc:spChg chg="mod">
          <ac:chgData name="Indu Sekhar Dantu" userId="4218edbc7ffe59d5" providerId="LiveId" clId="{49A40A61-86F5-4FBE-AB70-0A54BE27100C}" dt="2021-08-07T15:06:17.551" v="2984" actId="113"/>
          <ac:spMkLst>
            <pc:docMk/>
            <pc:sldMk cId="1061253428" sldId="425"/>
            <ac:spMk id="30723" creationId="{7FA862AD-3D05-40BC-B0F8-F7D30BEE041F}"/>
          </ac:spMkLst>
        </pc:spChg>
      </pc:sldChg>
      <pc:sldChg chg="modSp mod">
        <pc:chgData name="Indu Sekhar Dantu" userId="4218edbc7ffe59d5" providerId="LiveId" clId="{49A40A61-86F5-4FBE-AB70-0A54BE27100C}" dt="2021-08-07T15:07:27.087" v="2997" actId="113"/>
        <pc:sldMkLst>
          <pc:docMk/>
          <pc:sldMk cId="1893249245" sldId="426"/>
        </pc:sldMkLst>
        <pc:spChg chg="mod">
          <ac:chgData name="Indu Sekhar Dantu" userId="4218edbc7ffe59d5" providerId="LiveId" clId="{49A40A61-86F5-4FBE-AB70-0A54BE27100C}" dt="2021-08-07T15:07:27.087" v="2997" actId="113"/>
          <ac:spMkLst>
            <pc:docMk/>
            <pc:sldMk cId="1893249245" sldId="426"/>
            <ac:spMk id="30723" creationId="{7FA862AD-3D05-40BC-B0F8-F7D30BEE041F}"/>
          </ac:spMkLst>
        </pc:spChg>
      </pc:sldChg>
      <pc:sldChg chg="modSp add mod">
        <pc:chgData name="Indu Sekhar Dantu" userId="4218edbc7ffe59d5" providerId="LiveId" clId="{49A40A61-86F5-4FBE-AB70-0A54BE27100C}" dt="2021-08-07T15:08:21.468" v="3006" actId="113"/>
        <pc:sldMkLst>
          <pc:docMk/>
          <pc:sldMk cId="2311694766" sldId="427"/>
        </pc:sldMkLst>
        <pc:spChg chg="mod">
          <ac:chgData name="Indu Sekhar Dantu" userId="4218edbc7ffe59d5" providerId="LiveId" clId="{49A40A61-86F5-4FBE-AB70-0A54BE27100C}" dt="2021-08-07T15:08:21.468" v="3006" actId="113"/>
          <ac:spMkLst>
            <pc:docMk/>
            <pc:sldMk cId="2311694766" sldId="427"/>
            <ac:spMk id="30723" creationId="{7FA862AD-3D05-40BC-B0F8-F7D30BEE041F}"/>
          </ac:spMkLst>
        </pc:spChg>
      </pc:sldChg>
      <pc:sldChg chg="modSp add mod">
        <pc:chgData name="Indu Sekhar Dantu" userId="4218edbc7ffe59d5" providerId="LiveId" clId="{49A40A61-86F5-4FBE-AB70-0A54BE27100C}" dt="2021-08-07T15:09:22.177" v="3015" actId="113"/>
        <pc:sldMkLst>
          <pc:docMk/>
          <pc:sldMk cId="960191521" sldId="428"/>
        </pc:sldMkLst>
        <pc:spChg chg="mod">
          <ac:chgData name="Indu Sekhar Dantu" userId="4218edbc7ffe59d5" providerId="LiveId" clId="{49A40A61-86F5-4FBE-AB70-0A54BE27100C}" dt="2021-08-07T15:09:22.177" v="3015" actId="113"/>
          <ac:spMkLst>
            <pc:docMk/>
            <pc:sldMk cId="960191521" sldId="428"/>
            <ac:spMk id="30723" creationId="{7FA862AD-3D05-40BC-B0F8-F7D30BEE041F}"/>
          </ac:spMkLst>
        </pc:spChg>
      </pc:sldChg>
      <pc:sldChg chg="modSp mod">
        <pc:chgData name="Indu Sekhar Dantu" userId="4218edbc7ffe59d5" providerId="LiveId" clId="{49A40A61-86F5-4FBE-AB70-0A54BE27100C}" dt="2021-08-07T15:14:34.449" v="3029" actId="6549"/>
        <pc:sldMkLst>
          <pc:docMk/>
          <pc:sldMk cId="3661318246" sldId="429"/>
        </pc:sldMkLst>
        <pc:spChg chg="mod">
          <ac:chgData name="Indu Sekhar Dantu" userId="4218edbc7ffe59d5" providerId="LiveId" clId="{49A40A61-86F5-4FBE-AB70-0A54BE27100C}" dt="2021-08-07T15:14:34.449" v="3029" actId="6549"/>
          <ac:spMkLst>
            <pc:docMk/>
            <pc:sldMk cId="3661318246" sldId="429"/>
            <ac:spMk id="30723" creationId="{7FA862AD-3D05-40BC-B0F8-F7D30BEE041F}"/>
          </ac:spMkLst>
        </pc:spChg>
      </pc:sldChg>
      <pc:sldChg chg="modSp mod">
        <pc:chgData name="Indu Sekhar Dantu" userId="4218edbc7ffe59d5" providerId="LiveId" clId="{49A40A61-86F5-4FBE-AB70-0A54BE27100C}" dt="2021-08-07T11:19:40.776" v="1811" actId="20577"/>
        <pc:sldMkLst>
          <pc:docMk/>
          <pc:sldMk cId="2386644200" sldId="430"/>
        </pc:sldMkLst>
        <pc:spChg chg="mod">
          <ac:chgData name="Indu Sekhar Dantu" userId="4218edbc7ffe59d5" providerId="LiveId" clId="{49A40A61-86F5-4FBE-AB70-0A54BE27100C}" dt="2021-08-07T11:19:40.776" v="1811" actId="20577"/>
          <ac:spMkLst>
            <pc:docMk/>
            <pc:sldMk cId="2386644200" sldId="430"/>
            <ac:spMk id="30723" creationId="{7FA862AD-3D05-40BC-B0F8-F7D30BEE041F}"/>
          </ac:spMkLst>
        </pc:spChg>
      </pc:sldChg>
      <pc:sldChg chg="modSp mod">
        <pc:chgData name="Indu Sekhar Dantu" userId="4218edbc7ffe59d5" providerId="LiveId" clId="{49A40A61-86F5-4FBE-AB70-0A54BE27100C}" dt="2021-08-08T05:28:02.005" v="4506" actId="113"/>
        <pc:sldMkLst>
          <pc:docMk/>
          <pc:sldMk cId="899433278" sldId="431"/>
        </pc:sldMkLst>
        <pc:spChg chg="mod">
          <ac:chgData name="Indu Sekhar Dantu" userId="4218edbc7ffe59d5" providerId="LiveId" clId="{49A40A61-86F5-4FBE-AB70-0A54BE27100C}" dt="2021-08-08T05:28:02.005" v="4506" actId="113"/>
          <ac:spMkLst>
            <pc:docMk/>
            <pc:sldMk cId="899433278" sldId="431"/>
            <ac:spMk id="30723" creationId="{7FA862AD-3D05-40BC-B0F8-F7D30BEE041F}"/>
          </ac:spMkLst>
        </pc:spChg>
      </pc:sldChg>
      <pc:sldChg chg="modSp mod">
        <pc:chgData name="Indu Sekhar Dantu" userId="4218edbc7ffe59d5" providerId="LiveId" clId="{49A40A61-86F5-4FBE-AB70-0A54BE27100C}" dt="2021-08-08T05:29:19.521" v="4521" actId="6549"/>
        <pc:sldMkLst>
          <pc:docMk/>
          <pc:sldMk cId="1252904162" sldId="432"/>
        </pc:sldMkLst>
        <pc:spChg chg="mod">
          <ac:chgData name="Indu Sekhar Dantu" userId="4218edbc7ffe59d5" providerId="LiveId" clId="{49A40A61-86F5-4FBE-AB70-0A54BE27100C}" dt="2021-08-08T05:29:19.521" v="4521" actId="6549"/>
          <ac:spMkLst>
            <pc:docMk/>
            <pc:sldMk cId="1252904162" sldId="432"/>
            <ac:spMk id="30723" creationId="{7FA862AD-3D05-40BC-B0F8-F7D30BEE041F}"/>
          </ac:spMkLst>
        </pc:spChg>
      </pc:sldChg>
      <pc:sldChg chg="modSp del mod">
        <pc:chgData name="Indu Sekhar Dantu" userId="4218edbc7ffe59d5" providerId="LiveId" clId="{49A40A61-86F5-4FBE-AB70-0A54BE27100C}" dt="2021-08-08T05:29:50.547" v="4523" actId="47"/>
        <pc:sldMkLst>
          <pc:docMk/>
          <pc:sldMk cId="4117818763" sldId="433"/>
        </pc:sldMkLst>
        <pc:spChg chg="mod">
          <ac:chgData name="Indu Sekhar Dantu" userId="4218edbc7ffe59d5" providerId="LiveId" clId="{49A40A61-86F5-4FBE-AB70-0A54BE27100C}" dt="2021-08-07T11:22:22.285" v="1843" actId="27636"/>
          <ac:spMkLst>
            <pc:docMk/>
            <pc:sldMk cId="4117818763" sldId="433"/>
            <ac:spMk id="30723" creationId="{7FA862AD-3D05-40BC-B0F8-F7D30BEE041F}"/>
          </ac:spMkLst>
        </pc:spChg>
      </pc:sldChg>
      <pc:sldChg chg="modSp mod">
        <pc:chgData name="Indu Sekhar Dantu" userId="4218edbc7ffe59d5" providerId="LiveId" clId="{49A40A61-86F5-4FBE-AB70-0A54BE27100C}" dt="2021-08-08T05:31:10.446" v="4533" actId="113"/>
        <pc:sldMkLst>
          <pc:docMk/>
          <pc:sldMk cId="1619479753" sldId="434"/>
        </pc:sldMkLst>
        <pc:spChg chg="mod">
          <ac:chgData name="Indu Sekhar Dantu" userId="4218edbc7ffe59d5" providerId="LiveId" clId="{49A40A61-86F5-4FBE-AB70-0A54BE27100C}" dt="2021-08-08T05:31:10.446" v="4533" actId="113"/>
          <ac:spMkLst>
            <pc:docMk/>
            <pc:sldMk cId="1619479753" sldId="434"/>
            <ac:spMk id="30723" creationId="{7FA862AD-3D05-40BC-B0F8-F7D30BEE041F}"/>
          </ac:spMkLst>
        </pc:spChg>
      </pc:sldChg>
      <pc:sldChg chg="modSp mod">
        <pc:chgData name="Indu Sekhar Dantu" userId="4218edbc7ffe59d5" providerId="LiveId" clId="{49A40A61-86F5-4FBE-AB70-0A54BE27100C}" dt="2021-08-08T05:33:03.351" v="4543" actId="113"/>
        <pc:sldMkLst>
          <pc:docMk/>
          <pc:sldMk cId="2782095536" sldId="435"/>
        </pc:sldMkLst>
        <pc:spChg chg="mod">
          <ac:chgData name="Indu Sekhar Dantu" userId="4218edbc7ffe59d5" providerId="LiveId" clId="{49A40A61-86F5-4FBE-AB70-0A54BE27100C}" dt="2021-08-08T05:33:03.351" v="4543" actId="113"/>
          <ac:spMkLst>
            <pc:docMk/>
            <pc:sldMk cId="2782095536" sldId="435"/>
            <ac:spMk id="30723" creationId="{7FA862AD-3D05-40BC-B0F8-F7D30BEE041F}"/>
          </ac:spMkLst>
        </pc:spChg>
      </pc:sldChg>
      <pc:sldChg chg="modSp mod">
        <pc:chgData name="Indu Sekhar Dantu" userId="4218edbc7ffe59d5" providerId="LiveId" clId="{49A40A61-86F5-4FBE-AB70-0A54BE27100C}" dt="2021-08-08T05:34:16.163" v="4554" actId="113"/>
        <pc:sldMkLst>
          <pc:docMk/>
          <pc:sldMk cId="4251344282" sldId="436"/>
        </pc:sldMkLst>
        <pc:spChg chg="mod">
          <ac:chgData name="Indu Sekhar Dantu" userId="4218edbc7ffe59d5" providerId="LiveId" clId="{49A40A61-86F5-4FBE-AB70-0A54BE27100C}" dt="2021-08-08T05:34:16.163" v="4554" actId="113"/>
          <ac:spMkLst>
            <pc:docMk/>
            <pc:sldMk cId="4251344282" sldId="436"/>
            <ac:spMk id="30723" creationId="{7FA862AD-3D05-40BC-B0F8-F7D30BEE041F}"/>
          </ac:spMkLst>
        </pc:spChg>
      </pc:sldChg>
      <pc:sldChg chg="modSp mod">
        <pc:chgData name="Indu Sekhar Dantu" userId="4218edbc7ffe59d5" providerId="LiveId" clId="{49A40A61-86F5-4FBE-AB70-0A54BE27100C}" dt="2021-08-08T05:36:26.300" v="4646" actId="113"/>
        <pc:sldMkLst>
          <pc:docMk/>
          <pc:sldMk cId="2221559800" sldId="437"/>
        </pc:sldMkLst>
        <pc:spChg chg="mod">
          <ac:chgData name="Indu Sekhar Dantu" userId="4218edbc7ffe59d5" providerId="LiveId" clId="{49A40A61-86F5-4FBE-AB70-0A54BE27100C}" dt="2021-08-08T05:36:26.300" v="4646" actId="113"/>
          <ac:spMkLst>
            <pc:docMk/>
            <pc:sldMk cId="2221559800" sldId="437"/>
            <ac:spMk id="30723" creationId="{7FA862AD-3D05-40BC-B0F8-F7D30BEE041F}"/>
          </ac:spMkLst>
        </pc:spChg>
      </pc:sldChg>
      <pc:sldChg chg="modSp mod">
        <pc:chgData name="Indu Sekhar Dantu" userId="4218edbc7ffe59d5" providerId="LiveId" clId="{49A40A61-86F5-4FBE-AB70-0A54BE27100C}" dt="2021-08-08T08:51:18.156" v="5183" actId="113"/>
        <pc:sldMkLst>
          <pc:docMk/>
          <pc:sldMk cId="1633480972" sldId="438"/>
        </pc:sldMkLst>
        <pc:spChg chg="mod">
          <ac:chgData name="Indu Sekhar Dantu" userId="4218edbc7ffe59d5" providerId="LiveId" clId="{49A40A61-86F5-4FBE-AB70-0A54BE27100C}" dt="2021-08-08T08:51:18.156" v="5183" actId="113"/>
          <ac:spMkLst>
            <pc:docMk/>
            <pc:sldMk cId="1633480972" sldId="438"/>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4165124494" sldId="438"/>
        </pc:sldMkLst>
        <pc:spChg chg="mod">
          <ac:chgData name="Indu Sekhar Dantu" userId="4218edbc7ffe59d5" providerId="LiveId" clId="{49A40A61-86F5-4FBE-AB70-0A54BE27100C}" dt="2021-08-07T11:26:16.448" v="1874" actId="20577"/>
          <ac:spMkLst>
            <pc:docMk/>
            <pc:sldMk cId="4165124494" sldId="438"/>
            <ac:spMk id="30723" creationId="{7FA862AD-3D05-40BC-B0F8-F7D30BEE041F}"/>
          </ac:spMkLst>
        </pc:spChg>
      </pc:sldChg>
      <pc:sldChg chg="modSp add del mod">
        <pc:chgData name="Indu Sekhar Dantu" userId="4218edbc7ffe59d5" providerId="LiveId" clId="{49A40A61-86F5-4FBE-AB70-0A54BE27100C}" dt="2021-08-08T02:49:40.475" v="4106" actId="2696"/>
        <pc:sldMkLst>
          <pc:docMk/>
          <pc:sldMk cId="1789589411" sldId="439"/>
        </pc:sldMkLst>
        <pc:spChg chg="mod">
          <ac:chgData name="Indu Sekhar Dantu" userId="4218edbc7ffe59d5" providerId="LiveId" clId="{49A40A61-86F5-4FBE-AB70-0A54BE27100C}" dt="2021-08-07T11:29:16.644" v="1903" actId="6549"/>
          <ac:spMkLst>
            <pc:docMk/>
            <pc:sldMk cId="1789589411" sldId="439"/>
            <ac:spMk id="30723" creationId="{7FA862AD-3D05-40BC-B0F8-F7D30BEE041F}"/>
          </ac:spMkLst>
        </pc:spChg>
      </pc:sldChg>
      <pc:sldChg chg="modSp mod">
        <pc:chgData name="Indu Sekhar Dantu" userId="4218edbc7ffe59d5" providerId="LiveId" clId="{49A40A61-86F5-4FBE-AB70-0A54BE27100C}" dt="2021-08-08T08:54:31.497" v="5208" actId="113"/>
        <pc:sldMkLst>
          <pc:docMk/>
          <pc:sldMk cId="1839396359" sldId="439"/>
        </pc:sldMkLst>
        <pc:spChg chg="mod">
          <ac:chgData name="Indu Sekhar Dantu" userId="4218edbc7ffe59d5" providerId="LiveId" clId="{49A40A61-86F5-4FBE-AB70-0A54BE27100C}" dt="2021-08-08T08:54:31.497" v="5208" actId="113"/>
          <ac:spMkLst>
            <pc:docMk/>
            <pc:sldMk cId="1839396359" sldId="439"/>
            <ac:spMk id="30723" creationId="{7FA862AD-3D05-40BC-B0F8-F7D30BEE041F}"/>
          </ac:spMkLst>
        </pc:spChg>
      </pc:sldChg>
      <pc:sldChg chg="del">
        <pc:chgData name="Indu Sekhar Dantu" userId="4218edbc7ffe59d5" providerId="LiveId" clId="{49A40A61-86F5-4FBE-AB70-0A54BE27100C}" dt="2021-08-07T11:28:14.273" v="1893"/>
        <pc:sldMkLst>
          <pc:docMk/>
          <pc:sldMk cId="14240635" sldId="440"/>
        </pc:sldMkLst>
      </pc:sldChg>
      <pc:sldChg chg="modSp mod">
        <pc:chgData name="Indu Sekhar Dantu" userId="4218edbc7ffe59d5" providerId="LiveId" clId="{49A40A61-86F5-4FBE-AB70-0A54BE27100C}" dt="2021-08-08T08:55:16.673" v="5212" actId="113"/>
        <pc:sldMkLst>
          <pc:docMk/>
          <pc:sldMk cId="2989995504" sldId="440"/>
        </pc:sldMkLst>
        <pc:spChg chg="mod">
          <ac:chgData name="Indu Sekhar Dantu" userId="4218edbc7ffe59d5" providerId="LiveId" clId="{49A40A61-86F5-4FBE-AB70-0A54BE27100C}" dt="2021-08-08T08:55:16.673" v="5212" actId="113"/>
          <ac:spMkLst>
            <pc:docMk/>
            <pc:sldMk cId="2989995504" sldId="440"/>
            <ac:spMk id="30723" creationId="{7FA862AD-3D05-40BC-B0F8-F7D30BEE041F}"/>
          </ac:spMkLst>
        </pc:spChg>
      </pc:sldChg>
      <pc:sldChg chg="modSp del mod">
        <pc:chgData name="Indu Sekhar Dantu" userId="4218edbc7ffe59d5" providerId="LiveId" clId="{49A40A61-86F5-4FBE-AB70-0A54BE27100C}" dt="2021-08-08T02:49:40.475" v="4106" actId="2696"/>
        <pc:sldMkLst>
          <pc:docMk/>
          <pc:sldMk cId="3133733019" sldId="440"/>
        </pc:sldMkLst>
        <pc:spChg chg="mod">
          <ac:chgData name="Indu Sekhar Dantu" userId="4218edbc7ffe59d5" providerId="LiveId" clId="{49A40A61-86F5-4FBE-AB70-0A54BE27100C}" dt="2021-08-07T11:29:38.214" v="1905" actId="6549"/>
          <ac:spMkLst>
            <pc:docMk/>
            <pc:sldMk cId="3133733019" sldId="440"/>
            <ac:spMk id="30723" creationId="{7FA862AD-3D05-40BC-B0F8-F7D30BEE041F}"/>
          </ac:spMkLst>
        </pc:spChg>
      </pc:sldChg>
      <pc:sldChg chg="modSp mod">
        <pc:chgData name="Indu Sekhar Dantu" userId="4218edbc7ffe59d5" providerId="LiveId" clId="{49A40A61-86F5-4FBE-AB70-0A54BE27100C}" dt="2021-08-08T05:40:14.455" v="4684" actId="113"/>
        <pc:sldMkLst>
          <pc:docMk/>
          <pc:sldMk cId="2337427606" sldId="441"/>
        </pc:sldMkLst>
        <pc:spChg chg="mod">
          <ac:chgData name="Indu Sekhar Dantu" userId="4218edbc7ffe59d5" providerId="LiveId" clId="{49A40A61-86F5-4FBE-AB70-0A54BE27100C}" dt="2021-08-07T11:49:37.233" v="2008" actId="255"/>
          <ac:spMkLst>
            <pc:docMk/>
            <pc:sldMk cId="2337427606" sldId="441"/>
            <ac:spMk id="15362" creationId="{90DA4598-77D7-4E56-BD04-81B421A9C7EA}"/>
          </ac:spMkLst>
        </pc:spChg>
        <pc:spChg chg="mod">
          <ac:chgData name="Indu Sekhar Dantu" userId="4218edbc7ffe59d5" providerId="LiveId" clId="{49A40A61-86F5-4FBE-AB70-0A54BE27100C}" dt="2021-08-08T05:40:14.455" v="4684" actId="113"/>
          <ac:spMkLst>
            <pc:docMk/>
            <pc:sldMk cId="2337427606" sldId="441"/>
            <ac:spMk id="30723" creationId="{7FA862AD-3D05-40BC-B0F8-F7D30BEE041F}"/>
          </ac:spMkLst>
        </pc:spChg>
      </pc:sldChg>
      <pc:sldChg chg="modSp mod">
        <pc:chgData name="Indu Sekhar Dantu" userId="4218edbc7ffe59d5" providerId="LiveId" clId="{49A40A61-86F5-4FBE-AB70-0A54BE27100C}" dt="2021-08-08T05:42:56.203" v="4715" actId="6549"/>
        <pc:sldMkLst>
          <pc:docMk/>
          <pc:sldMk cId="1233100624" sldId="442"/>
        </pc:sldMkLst>
        <pc:spChg chg="mod">
          <ac:chgData name="Indu Sekhar Dantu" userId="4218edbc7ffe59d5" providerId="LiveId" clId="{49A40A61-86F5-4FBE-AB70-0A54BE27100C}" dt="2021-08-07T11:57:53.393" v="2014" actId="6549"/>
          <ac:spMkLst>
            <pc:docMk/>
            <pc:sldMk cId="1233100624" sldId="442"/>
            <ac:spMk id="15362" creationId="{90DA4598-77D7-4E56-BD04-81B421A9C7EA}"/>
          </ac:spMkLst>
        </pc:spChg>
        <pc:spChg chg="mod">
          <ac:chgData name="Indu Sekhar Dantu" userId="4218edbc7ffe59d5" providerId="LiveId" clId="{49A40A61-86F5-4FBE-AB70-0A54BE27100C}" dt="2021-08-08T05:42:56.203" v="4715" actId="6549"/>
          <ac:spMkLst>
            <pc:docMk/>
            <pc:sldMk cId="1233100624" sldId="442"/>
            <ac:spMk id="30723" creationId="{7FA862AD-3D05-40BC-B0F8-F7D30BEE041F}"/>
          </ac:spMkLst>
        </pc:spChg>
      </pc:sldChg>
      <pc:sldChg chg="modSp mod">
        <pc:chgData name="Indu Sekhar Dantu" userId="4218edbc7ffe59d5" providerId="LiveId" clId="{49A40A61-86F5-4FBE-AB70-0A54BE27100C}" dt="2021-08-08T05:46:39.564" v="4750" actId="20577"/>
        <pc:sldMkLst>
          <pc:docMk/>
          <pc:sldMk cId="3852452167" sldId="443"/>
        </pc:sldMkLst>
        <pc:spChg chg="mod">
          <ac:chgData name="Indu Sekhar Dantu" userId="4218edbc7ffe59d5" providerId="LiveId" clId="{49A40A61-86F5-4FBE-AB70-0A54BE27100C}" dt="2021-08-07T11:58:34.177" v="2022" actId="6549"/>
          <ac:spMkLst>
            <pc:docMk/>
            <pc:sldMk cId="3852452167" sldId="443"/>
            <ac:spMk id="15362" creationId="{90DA4598-77D7-4E56-BD04-81B421A9C7EA}"/>
          </ac:spMkLst>
        </pc:spChg>
        <pc:spChg chg="mod">
          <ac:chgData name="Indu Sekhar Dantu" userId="4218edbc7ffe59d5" providerId="LiveId" clId="{49A40A61-86F5-4FBE-AB70-0A54BE27100C}" dt="2021-08-08T05:46:39.564" v="4750" actId="20577"/>
          <ac:spMkLst>
            <pc:docMk/>
            <pc:sldMk cId="3852452167" sldId="443"/>
            <ac:spMk id="30723" creationId="{7FA862AD-3D05-40BC-B0F8-F7D30BEE041F}"/>
          </ac:spMkLst>
        </pc:spChg>
      </pc:sldChg>
      <pc:sldChg chg="modSp mod">
        <pc:chgData name="Indu Sekhar Dantu" userId="4218edbc7ffe59d5" providerId="LiveId" clId="{49A40A61-86F5-4FBE-AB70-0A54BE27100C}" dt="2021-08-08T05:48:56.645" v="4763" actId="6549"/>
        <pc:sldMkLst>
          <pc:docMk/>
          <pc:sldMk cId="1893053942" sldId="444"/>
        </pc:sldMkLst>
        <pc:spChg chg="mod">
          <ac:chgData name="Indu Sekhar Dantu" userId="4218edbc7ffe59d5" providerId="LiveId" clId="{49A40A61-86F5-4FBE-AB70-0A54BE27100C}" dt="2021-08-07T11:59:13.770" v="2030" actId="6549"/>
          <ac:spMkLst>
            <pc:docMk/>
            <pc:sldMk cId="1893053942" sldId="444"/>
            <ac:spMk id="15362" creationId="{90DA4598-77D7-4E56-BD04-81B421A9C7EA}"/>
          </ac:spMkLst>
        </pc:spChg>
        <pc:spChg chg="mod">
          <ac:chgData name="Indu Sekhar Dantu" userId="4218edbc7ffe59d5" providerId="LiveId" clId="{49A40A61-86F5-4FBE-AB70-0A54BE27100C}" dt="2021-08-08T05:48:56.645" v="4763" actId="6549"/>
          <ac:spMkLst>
            <pc:docMk/>
            <pc:sldMk cId="1893053942" sldId="444"/>
            <ac:spMk id="30723" creationId="{7FA862AD-3D05-40BC-B0F8-F7D30BEE041F}"/>
          </ac:spMkLst>
        </pc:spChg>
      </pc:sldChg>
      <pc:sldChg chg="modSp mod">
        <pc:chgData name="Indu Sekhar Dantu" userId="4218edbc7ffe59d5" providerId="LiveId" clId="{49A40A61-86F5-4FBE-AB70-0A54BE27100C}" dt="2021-08-08T05:45:35.833" v="4746" actId="20577"/>
        <pc:sldMkLst>
          <pc:docMk/>
          <pc:sldMk cId="59899405" sldId="445"/>
        </pc:sldMkLst>
        <pc:spChg chg="mod">
          <ac:chgData name="Indu Sekhar Dantu" userId="4218edbc7ffe59d5" providerId="LiveId" clId="{49A40A61-86F5-4FBE-AB70-0A54BE27100C}" dt="2021-08-07T11:58:21.592" v="2020" actId="6549"/>
          <ac:spMkLst>
            <pc:docMk/>
            <pc:sldMk cId="59899405" sldId="445"/>
            <ac:spMk id="15362" creationId="{90DA4598-77D7-4E56-BD04-81B421A9C7EA}"/>
          </ac:spMkLst>
        </pc:spChg>
        <pc:spChg chg="mod">
          <ac:chgData name="Indu Sekhar Dantu" userId="4218edbc7ffe59d5" providerId="LiveId" clId="{49A40A61-86F5-4FBE-AB70-0A54BE27100C}" dt="2021-08-08T05:45:35.833" v="4746" actId="20577"/>
          <ac:spMkLst>
            <pc:docMk/>
            <pc:sldMk cId="59899405" sldId="445"/>
            <ac:spMk id="30723" creationId="{7FA862AD-3D05-40BC-B0F8-F7D30BEE041F}"/>
          </ac:spMkLst>
        </pc:spChg>
      </pc:sldChg>
      <pc:sldChg chg="modSp mod">
        <pc:chgData name="Indu Sekhar Dantu" userId="4218edbc7ffe59d5" providerId="LiveId" clId="{49A40A61-86F5-4FBE-AB70-0A54BE27100C}" dt="2021-08-07T11:58:44.035" v="2024" actId="6549"/>
        <pc:sldMkLst>
          <pc:docMk/>
          <pc:sldMk cId="1876863720" sldId="446"/>
        </pc:sldMkLst>
        <pc:spChg chg="mod">
          <ac:chgData name="Indu Sekhar Dantu" userId="4218edbc7ffe59d5" providerId="LiveId" clId="{49A40A61-86F5-4FBE-AB70-0A54BE27100C}" dt="2021-08-07T11:58:44.035" v="2024" actId="6549"/>
          <ac:spMkLst>
            <pc:docMk/>
            <pc:sldMk cId="1876863720" sldId="446"/>
            <ac:spMk id="15362" creationId="{90DA4598-77D7-4E56-BD04-81B421A9C7EA}"/>
          </ac:spMkLst>
        </pc:spChg>
        <pc:spChg chg="mod">
          <ac:chgData name="Indu Sekhar Dantu" userId="4218edbc7ffe59d5" providerId="LiveId" clId="{49A40A61-86F5-4FBE-AB70-0A54BE27100C}" dt="2021-08-07T11:47:13.491" v="1997" actId="12"/>
          <ac:spMkLst>
            <pc:docMk/>
            <pc:sldMk cId="1876863720" sldId="446"/>
            <ac:spMk id="30723" creationId="{7FA862AD-3D05-40BC-B0F8-F7D30BEE041F}"/>
          </ac:spMkLst>
        </pc:spChg>
      </pc:sldChg>
      <pc:sldChg chg="modSp del mod">
        <pc:chgData name="Indu Sekhar Dantu" userId="4218edbc7ffe59d5" providerId="LiveId" clId="{49A40A61-86F5-4FBE-AB70-0A54BE27100C}" dt="2021-08-08T05:48:10.011" v="4754" actId="47"/>
        <pc:sldMkLst>
          <pc:docMk/>
          <pc:sldMk cId="396893006" sldId="447"/>
        </pc:sldMkLst>
        <pc:spChg chg="mod">
          <ac:chgData name="Indu Sekhar Dantu" userId="4218edbc7ffe59d5" providerId="LiveId" clId="{49A40A61-86F5-4FBE-AB70-0A54BE27100C}" dt="2021-08-07T11:59:03.259" v="2028" actId="6549"/>
          <ac:spMkLst>
            <pc:docMk/>
            <pc:sldMk cId="396893006" sldId="447"/>
            <ac:spMk id="15362" creationId="{90DA4598-77D7-4E56-BD04-81B421A9C7EA}"/>
          </ac:spMkLst>
        </pc:spChg>
        <pc:spChg chg="mod">
          <ac:chgData name="Indu Sekhar Dantu" userId="4218edbc7ffe59d5" providerId="LiveId" clId="{49A40A61-86F5-4FBE-AB70-0A54BE27100C}" dt="2021-08-07T11:47:50.394" v="1999" actId="12"/>
          <ac:spMkLst>
            <pc:docMk/>
            <pc:sldMk cId="396893006" sldId="447"/>
            <ac:spMk id="30723" creationId="{7FA862AD-3D05-40BC-B0F8-F7D30BEE041F}"/>
          </ac:spMkLst>
        </pc:spChg>
      </pc:sldChg>
      <pc:sldChg chg="modSp mod">
        <pc:chgData name="Indu Sekhar Dantu" userId="4218edbc7ffe59d5" providerId="LiveId" clId="{49A40A61-86F5-4FBE-AB70-0A54BE27100C}" dt="2021-08-08T05:49:37.946" v="4768" actId="6549"/>
        <pc:sldMkLst>
          <pc:docMk/>
          <pc:sldMk cId="3439835100" sldId="448"/>
        </pc:sldMkLst>
        <pc:spChg chg="mod">
          <ac:chgData name="Indu Sekhar Dantu" userId="4218edbc7ffe59d5" providerId="LiveId" clId="{49A40A61-86F5-4FBE-AB70-0A54BE27100C}" dt="2021-08-07T11:59:22.487" v="2032" actId="6549"/>
          <ac:spMkLst>
            <pc:docMk/>
            <pc:sldMk cId="3439835100" sldId="448"/>
            <ac:spMk id="15362" creationId="{90DA4598-77D7-4E56-BD04-81B421A9C7EA}"/>
          </ac:spMkLst>
        </pc:spChg>
        <pc:spChg chg="mod">
          <ac:chgData name="Indu Sekhar Dantu" userId="4218edbc7ffe59d5" providerId="LiveId" clId="{49A40A61-86F5-4FBE-AB70-0A54BE27100C}" dt="2021-08-08T05:49:37.946" v="4768" actId="6549"/>
          <ac:spMkLst>
            <pc:docMk/>
            <pc:sldMk cId="3439835100" sldId="448"/>
            <ac:spMk id="30723" creationId="{7FA862AD-3D05-40BC-B0F8-F7D30BEE041F}"/>
          </ac:spMkLst>
        </pc:spChg>
      </pc:sldChg>
      <pc:sldChg chg="modSp mod">
        <pc:chgData name="Indu Sekhar Dantu" userId="4218edbc7ffe59d5" providerId="LiveId" clId="{49A40A61-86F5-4FBE-AB70-0A54BE27100C}" dt="2021-08-08T06:04:38.002" v="4917" actId="113"/>
        <pc:sldMkLst>
          <pc:docMk/>
          <pc:sldMk cId="2533642739" sldId="449"/>
        </pc:sldMkLst>
        <pc:spChg chg="mod">
          <ac:chgData name="Indu Sekhar Dantu" userId="4218edbc7ffe59d5" providerId="LiveId" clId="{49A40A61-86F5-4FBE-AB70-0A54BE27100C}" dt="2021-08-08T06:04:38.002" v="4917" actId="113"/>
          <ac:spMkLst>
            <pc:docMk/>
            <pc:sldMk cId="2533642739" sldId="449"/>
            <ac:spMk id="30723" creationId="{7FA862AD-3D05-40BC-B0F8-F7D30BEE041F}"/>
          </ac:spMkLst>
        </pc:spChg>
      </pc:sldChg>
      <pc:sldChg chg="modSp mod">
        <pc:chgData name="Indu Sekhar Dantu" userId="4218edbc7ffe59d5" providerId="LiveId" clId="{49A40A61-86F5-4FBE-AB70-0A54BE27100C}" dt="2021-08-08T05:52:17.597" v="4784" actId="113"/>
        <pc:sldMkLst>
          <pc:docMk/>
          <pc:sldMk cId="3148879783" sldId="450"/>
        </pc:sldMkLst>
        <pc:spChg chg="mod">
          <ac:chgData name="Indu Sekhar Dantu" userId="4218edbc7ffe59d5" providerId="LiveId" clId="{49A40A61-86F5-4FBE-AB70-0A54BE27100C}" dt="2021-08-08T05:52:17.597" v="4784" actId="113"/>
          <ac:spMkLst>
            <pc:docMk/>
            <pc:sldMk cId="3148879783" sldId="450"/>
            <ac:spMk id="30723" creationId="{7FA862AD-3D05-40BC-B0F8-F7D30BEE041F}"/>
          </ac:spMkLst>
        </pc:spChg>
      </pc:sldChg>
      <pc:sldChg chg="modSp mod">
        <pc:chgData name="Indu Sekhar Dantu" userId="4218edbc7ffe59d5" providerId="LiveId" clId="{49A40A61-86F5-4FBE-AB70-0A54BE27100C}" dt="2021-08-08T05:59:56.682" v="4874" actId="20577"/>
        <pc:sldMkLst>
          <pc:docMk/>
          <pc:sldMk cId="135721397" sldId="451"/>
        </pc:sldMkLst>
        <pc:spChg chg="mod">
          <ac:chgData name="Indu Sekhar Dantu" userId="4218edbc7ffe59d5" providerId="LiveId" clId="{49A40A61-86F5-4FBE-AB70-0A54BE27100C}" dt="2021-08-08T05:59:56.682" v="4874" actId="20577"/>
          <ac:spMkLst>
            <pc:docMk/>
            <pc:sldMk cId="135721397" sldId="451"/>
            <ac:spMk id="30723" creationId="{7FA862AD-3D05-40BC-B0F8-F7D30BEE041F}"/>
          </ac:spMkLst>
        </pc:spChg>
      </pc:sldChg>
      <pc:sldChg chg="modSp mod">
        <pc:chgData name="Indu Sekhar Dantu" userId="4218edbc7ffe59d5" providerId="LiveId" clId="{49A40A61-86F5-4FBE-AB70-0A54BE27100C}" dt="2021-08-08T06:03:15.202" v="4906" actId="113"/>
        <pc:sldMkLst>
          <pc:docMk/>
          <pc:sldMk cId="3258988550" sldId="452"/>
        </pc:sldMkLst>
        <pc:spChg chg="mod">
          <ac:chgData name="Indu Sekhar Dantu" userId="4218edbc7ffe59d5" providerId="LiveId" clId="{49A40A61-86F5-4FBE-AB70-0A54BE27100C}" dt="2021-08-08T06:03:15.202" v="4906" actId="113"/>
          <ac:spMkLst>
            <pc:docMk/>
            <pc:sldMk cId="3258988550" sldId="452"/>
            <ac:spMk id="30723" creationId="{7FA862AD-3D05-40BC-B0F8-F7D30BEE041F}"/>
          </ac:spMkLst>
        </pc:spChg>
      </pc:sldChg>
      <pc:sldChg chg="modSp add mod">
        <pc:chgData name="Indu Sekhar Dantu" userId="4218edbc7ffe59d5" providerId="LiveId" clId="{49A40A61-86F5-4FBE-AB70-0A54BE27100C}" dt="2021-08-08T06:05:11.574" v="4923" actId="113"/>
        <pc:sldMkLst>
          <pc:docMk/>
          <pc:sldMk cId="3621014553" sldId="453"/>
        </pc:sldMkLst>
        <pc:spChg chg="mod">
          <ac:chgData name="Indu Sekhar Dantu" userId="4218edbc7ffe59d5" providerId="LiveId" clId="{49A40A61-86F5-4FBE-AB70-0A54BE27100C}" dt="2021-08-08T06:05:11.574" v="4923" actId="113"/>
          <ac:spMkLst>
            <pc:docMk/>
            <pc:sldMk cId="3621014553" sldId="453"/>
            <ac:spMk id="30723" creationId="{7FA862AD-3D05-40BC-B0F8-F7D30BEE041F}"/>
          </ac:spMkLst>
        </pc:spChg>
      </pc:sldChg>
      <pc:sldChg chg="modSp add mod">
        <pc:chgData name="Indu Sekhar Dantu" userId="4218edbc7ffe59d5" providerId="LiveId" clId="{49A40A61-86F5-4FBE-AB70-0A54BE27100C}" dt="2021-08-08T06:06:10.011" v="4925" actId="113"/>
        <pc:sldMkLst>
          <pc:docMk/>
          <pc:sldMk cId="3707736808" sldId="454"/>
        </pc:sldMkLst>
        <pc:spChg chg="mod">
          <ac:chgData name="Indu Sekhar Dantu" userId="4218edbc7ffe59d5" providerId="LiveId" clId="{49A40A61-86F5-4FBE-AB70-0A54BE27100C}" dt="2021-08-08T06:06:10.011" v="4925" actId="113"/>
          <ac:spMkLst>
            <pc:docMk/>
            <pc:sldMk cId="3707736808" sldId="454"/>
            <ac:spMk id="30723" creationId="{7FA862AD-3D05-40BC-B0F8-F7D30BEE041F}"/>
          </ac:spMkLst>
        </pc:spChg>
      </pc:sldChg>
      <pc:sldChg chg="modSp add mod">
        <pc:chgData name="Indu Sekhar Dantu" userId="4218edbc7ffe59d5" providerId="LiveId" clId="{49A40A61-86F5-4FBE-AB70-0A54BE27100C}" dt="2021-08-08T06:09:40.837" v="4995" actId="113"/>
        <pc:sldMkLst>
          <pc:docMk/>
          <pc:sldMk cId="785861187" sldId="455"/>
        </pc:sldMkLst>
        <pc:spChg chg="mod">
          <ac:chgData name="Indu Sekhar Dantu" userId="4218edbc7ffe59d5" providerId="LiveId" clId="{49A40A61-86F5-4FBE-AB70-0A54BE27100C}" dt="2021-08-07T13:43:56.334" v="2200" actId="6549"/>
          <ac:spMkLst>
            <pc:docMk/>
            <pc:sldMk cId="785861187" sldId="455"/>
            <ac:spMk id="15362" creationId="{90DA4598-77D7-4E56-BD04-81B421A9C7EA}"/>
          </ac:spMkLst>
        </pc:spChg>
        <pc:spChg chg="mod">
          <ac:chgData name="Indu Sekhar Dantu" userId="4218edbc7ffe59d5" providerId="LiveId" clId="{49A40A61-86F5-4FBE-AB70-0A54BE27100C}" dt="2021-08-08T06:09:40.837" v="4995" actId="113"/>
          <ac:spMkLst>
            <pc:docMk/>
            <pc:sldMk cId="785861187" sldId="455"/>
            <ac:spMk id="30723" creationId="{7FA862AD-3D05-40BC-B0F8-F7D30BEE041F}"/>
          </ac:spMkLst>
        </pc:spChg>
      </pc:sldChg>
      <pc:sldChg chg="modSp add mod">
        <pc:chgData name="Indu Sekhar Dantu" userId="4218edbc7ffe59d5" providerId="LiveId" clId="{49A40A61-86F5-4FBE-AB70-0A54BE27100C}" dt="2021-08-08T06:11:07.938" v="5003" actId="20577"/>
        <pc:sldMkLst>
          <pc:docMk/>
          <pc:sldMk cId="1210264869" sldId="456"/>
        </pc:sldMkLst>
        <pc:spChg chg="mod">
          <ac:chgData name="Indu Sekhar Dantu" userId="4218edbc7ffe59d5" providerId="LiveId" clId="{49A40A61-86F5-4FBE-AB70-0A54BE27100C}" dt="2021-08-07T13:44:07.235" v="2202" actId="6549"/>
          <ac:spMkLst>
            <pc:docMk/>
            <pc:sldMk cId="1210264869" sldId="456"/>
            <ac:spMk id="15362" creationId="{90DA4598-77D7-4E56-BD04-81B421A9C7EA}"/>
          </ac:spMkLst>
        </pc:spChg>
        <pc:spChg chg="mod">
          <ac:chgData name="Indu Sekhar Dantu" userId="4218edbc7ffe59d5" providerId="LiveId" clId="{49A40A61-86F5-4FBE-AB70-0A54BE27100C}" dt="2021-08-08T06:11:07.938" v="5003" actId="20577"/>
          <ac:spMkLst>
            <pc:docMk/>
            <pc:sldMk cId="1210264869" sldId="456"/>
            <ac:spMk id="30723" creationId="{7FA862AD-3D05-40BC-B0F8-F7D30BEE041F}"/>
          </ac:spMkLst>
        </pc:spChg>
      </pc:sldChg>
      <pc:sldChg chg="modSp add mod">
        <pc:chgData name="Indu Sekhar Dantu" userId="4218edbc7ffe59d5" providerId="LiveId" clId="{49A40A61-86F5-4FBE-AB70-0A54BE27100C}" dt="2021-08-08T06:11:55.820" v="5009" actId="113"/>
        <pc:sldMkLst>
          <pc:docMk/>
          <pc:sldMk cId="3423929202" sldId="457"/>
        </pc:sldMkLst>
        <pc:spChg chg="mod">
          <ac:chgData name="Indu Sekhar Dantu" userId="4218edbc7ffe59d5" providerId="LiveId" clId="{49A40A61-86F5-4FBE-AB70-0A54BE27100C}" dt="2021-08-07T13:44:17.416" v="2204" actId="6549"/>
          <ac:spMkLst>
            <pc:docMk/>
            <pc:sldMk cId="3423929202" sldId="457"/>
            <ac:spMk id="15362" creationId="{90DA4598-77D7-4E56-BD04-81B421A9C7EA}"/>
          </ac:spMkLst>
        </pc:spChg>
        <pc:spChg chg="mod">
          <ac:chgData name="Indu Sekhar Dantu" userId="4218edbc7ffe59d5" providerId="LiveId" clId="{49A40A61-86F5-4FBE-AB70-0A54BE27100C}" dt="2021-08-08T06:11:55.820" v="5009" actId="113"/>
          <ac:spMkLst>
            <pc:docMk/>
            <pc:sldMk cId="3423929202" sldId="457"/>
            <ac:spMk id="30723" creationId="{7FA862AD-3D05-40BC-B0F8-F7D30BEE041F}"/>
          </ac:spMkLst>
        </pc:spChg>
      </pc:sldChg>
      <pc:sldChg chg="modSp add mod">
        <pc:chgData name="Indu Sekhar Dantu" userId="4218edbc7ffe59d5" providerId="LiveId" clId="{49A40A61-86F5-4FBE-AB70-0A54BE27100C}" dt="2021-08-08T06:12:21.986" v="5012" actId="113"/>
        <pc:sldMkLst>
          <pc:docMk/>
          <pc:sldMk cId="4289448410" sldId="458"/>
        </pc:sldMkLst>
        <pc:spChg chg="mod">
          <ac:chgData name="Indu Sekhar Dantu" userId="4218edbc7ffe59d5" providerId="LiveId" clId="{49A40A61-86F5-4FBE-AB70-0A54BE27100C}" dt="2021-08-07T13:44:26.203" v="2206" actId="6549"/>
          <ac:spMkLst>
            <pc:docMk/>
            <pc:sldMk cId="4289448410" sldId="458"/>
            <ac:spMk id="15362" creationId="{90DA4598-77D7-4E56-BD04-81B421A9C7EA}"/>
          </ac:spMkLst>
        </pc:spChg>
        <pc:spChg chg="mod">
          <ac:chgData name="Indu Sekhar Dantu" userId="4218edbc7ffe59d5" providerId="LiveId" clId="{49A40A61-86F5-4FBE-AB70-0A54BE27100C}" dt="2021-08-08T06:12:21.986" v="5012" actId="113"/>
          <ac:spMkLst>
            <pc:docMk/>
            <pc:sldMk cId="4289448410" sldId="458"/>
            <ac:spMk id="30723" creationId="{7FA862AD-3D05-40BC-B0F8-F7D30BEE041F}"/>
          </ac:spMkLst>
        </pc:spChg>
      </pc:sldChg>
      <pc:sldChg chg="modSp add mod">
        <pc:chgData name="Indu Sekhar Dantu" userId="4218edbc7ffe59d5" providerId="LiveId" clId="{49A40A61-86F5-4FBE-AB70-0A54BE27100C}" dt="2021-08-08T06:21:22.954" v="5048" actId="113"/>
        <pc:sldMkLst>
          <pc:docMk/>
          <pc:sldMk cId="1146269615" sldId="459"/>
        </pc:sldMkLst>
        <pc:spChg chg="mod">
          <ac:chgData name="Indu Sekhar Dantu" userId="4218edbc7ffe59d5" providerId="LiveId" clId="{49A40A61-86F5-4FBE-AB70-0A54BE27100C}" dt="2021-08-07T13:45:07.561" v="2215" actId="6549"/>
          <ac:spMkLst>
            <pc:docMk/>
            <pc:sldMk cId="1146269615" sldId="459"/>
            <ac:spMk id="15362" creationId="{90DA4598-77D7-4E56-BD04-81B421A9C7EA}"/>
          </ac:spMkLst>
        </pc:spChg>
        <pc:spChg chg="mod">
          <ac:chgData name="Indu Sekhar Dantu" userId="4218edbc7ffe59d5" providerId="LiveId" clId="{49A40A61-86F5-4FBE-AB70-0A54BE27100C}" dt="2021-08-08T06:21:22.954" v="5048" actId="113"/>
          <ac:spMkLst>
            <pc:docMk/>
            <pc:sldMk cId="1146269615" sldId="459"/>
            <ac:spMk id="30723" creationId="{7FA862AD-3D05-40BC-B0F8-F7D30BEE041F}"/>
          </ac:spMkLst>
        </pc:spChg>
      </pc:sldChg>
      <pc:sldChg chg="addSp delSp modSp add mod">
        <pc:chgData name="Indu Sekhar Dantu" userId="4218edbc7ffe59d5" providerId="LiveId" clId="{49A40A61-86F5-4FBE-AB70-0A54BE27100C}" dt="2021-08-08T06:23:22.688" v="5062" actId="6549"/>
        <pc:sldMkLst>
          <pc:docMk/>
          <pc:sldMk cId="4066127671" sldId="460"/>
        </pc:sldMkLst>
        <pc:spChg chg="add del mod">
          <ac:chgData name="Indu Sekhar Dantu" userId="4218edbc7ffe59d5" providerId="LiveId" clId="{49A40A61-86F5-4FBE-AB70-0A54BE27100C}" dt="2021-08-07T13:45:34.450" v="2223" actId="478"/>
          <ac:spMkLst>
            <pc:docMk/>
            <pc:sldMk cId="4066127671" sldId="460"/>
            <ac:spMk id="3" creationId="{7FD0983E-46E6-439C-ABA5-E152238E003A}"/>
          </ac:spMkLst>
        </pc:spChg>
        <pc:spChg chg="add del mod">
          <ac:chgData name="Indu Sekhar Dantu" userId="4218edbc7ffe59d5" providerId="LiveId" clId="{49A40A61-86F5-4FBE-AB70-0A54BE27100C}" dt="2021-08-07T13:45:35.471" v="2224" actId="20577"/>
          <ac:spMkLst>
            <pc:docMk/>
            <pc:sldMk cId="4066127671" sldId="460"/>
            <ac:spMk id="15362" creationId="{90DA4598-77D7-4E56-BD04-81B421A9C7EA}"/>
          </ac:spMkLst>
        </pc:spChg>
        <pc:spChg chg="mod">
          <ac:chgData name="Indu Sekhar Dantu" userId="4218edbc7ffe59d5" providerId="LiveId" clId="{49A40A61-86F5-4FBE-AB70-0A54BE27100C}" dt="2021-08-08T06:23:22.688" v="5062" actId="6549"/>
          <ac:spMkLst>
            <pc:docMk/>
            <pc:sldMk cId="4066127671" sldId="460"/>
            <ac:spMk id="30723" creationId="{7FA862AD-3D05-40BC-B0F8-F7D30BEE041F}"/>
          </ac:spMkLst>
        </pc:spChg>
      </pc:sldChg>
      <pc:sldChg chg="modSp add mod">
        <pc:chgData name="Indu Sekhar Dantu" userId="4218edbc7ffe59d5" providerId="LiveId" clId="{49A40A61-86F5-4FBE-AB70-0A54BE27100C}" dt="2021-08-08T06:24:15.794" v="5069" actId="113"/>
        <pc:sldMkLst>
          <pc:docMk/>
          <pc:sldMk cId="1246831187" sldId="461"/>
        </pc:sldMkLst>
        <pc:spChg chg="mod">
          <ac:chgData name="Indu Sekhar Dantu" userId="4218edbc7ffe59d5" providerId="LiveId" clId="{49A40A61-86F5-4FBE-AB70-0A54BE27100C}" dt="2021-08-07T13:45:47.426" v="2226" actId="6549"/>
          <ac:spMkLst>
            <pc:docMk/>
            <pc:sldMk cId="1246831187" sldId="461"/>
            <ac:spMk id="15362" creationId="{90DA4598-77D7-4E56-BD04-81B421A9C7EA}"/>
          </ac:spMkLst>
        </pc:spChg>
        <pc:spChg chg="mod">
          <ac:chgData name="Indu Sekhar Dantu" userId="4218edbc7ffe59d5" providerId="LiveId" clId="{49A40A61-86F5-4FBE-AB70-0A54BE27100C}" dt="2021-08-08T06:24:15.794" v="5069" actId="113"/>
          <ac:spMkLst>
            <pc:docMk/>
            <pc:sldMk cId="1246831187" sldId="461"/>
            <ac:spMk id="30723" creationId="{7FA862AD-3D05-40BC-B0F8-F7D30BEE041F}"/>
          </ac:spMkLst>
        </pc:spChg>
      </pc:sldChg>
      <pc:sldChg chg="modSp add mod">
        <pc:chgData name="Indu Sekhar Dantu" userId="4218edbc7ffe59d5" providerId="LiveId" clId="{49A40A61-86F5-4FBE-AB70-0A54BE27100C}" dt="2021-08-08T08:41:29.900" v="5097" actId="113"/>
        <pc:sldMkLst>
          <pc:docMk/>
          <pc:sldMk cId="3289736465" sldId="462"/>
        </pc:sldMkLst>
        <pc:spChg chg="mod">
          <ac:chgData name="Indu Sekhar Dantu" userId="4218edbc7ffe59d5" providerId="LiveId" clId="{49A40A61-86F5-4FBE-AB70-0A54BE27100C}" dt="2021-08-07T13:45:57.612" v="2228" actId="6549"/>
          <ac:spMkLst>
            <pc:docMk/>
            <pc:sldMk cId="3289736465" sldId="462"/>
            <ac:spMk id="15362" creationId="{90DA4598-77D7-4E56-BD04-81B421A9C7EA}"/>
          </ac:spMkLst>
        </pc:spChg>
        <pc:spChg chg="mod">
          <ac:chgData name="Indu Sekhar Dantu" userId="4218edbc7ffe59d5" providerId="LiveId" clId="{49A40A61-86F5-4FBE-AB70-0A54BE27100C}" dt="2021-08-08T08:41:29.900" v="5097" actId="113"/>
          <ac:spMkLst>
            <pc:docMk/>
            <pc:sldMk cId="3289736465" sldId="462"/>
            <ac:spMk id="30723" creationId="{7FA862AD-3D05-40BC-B0F8-F7D30BEE041F}"/>
          </ac:spMkLst>
        </pc:spChg>
      </pc:sldChg>
      <pc:sldChg chg="modSp add mod">
        <pc:chgData name="Indu Sekhar Dantu" userId="4218edbc7ffe59d5" providerId="LiveId" clId="{49A40A61-86F5-4FBE-AB70-0A54BE27100C}" dt="2021-08-08T08:42:07.404" v="5101" actId="113"/>
        <pc:sldMkLst>
          <pc:docMk/>
          <pc:sldMk cId="3560831497" sldId="463"/>
        </pc:sldMkLst>
        <pc:spChg chg="mod">
          <ac:chgData name="Indu Sekhar Dantu" userId="4218edbc7ffe59d5" providerId="LiveId" clId="{49A40A61-86F5-4FBE-AB70-0A54BE27100C}" dt="2021-08-08T02:10:13.073" v="3708" actId="6549"/>
          <ac:spMkLst>
            <pc:docMk/>
            <pc:sldMk cId="3560831497" sldId="463"/>
            <ac:spMk id="15362" creationId="{90DA4598-77D7-4E56-BD04-81B421A9C7EA}"/>
          </ac:spMkLst>
        </pc:spChg>
        <pc:spChg chg="mod">
          <ac:chgData name="Indu Sekhar Dantu" userId="4218edbc7ffe59d5" providerId="LiveId" clId="{49A40A61-86F5-4FBE-AB70-0A54BE27100C}" dt="2021-08-08T08:42:07.404" v="5101" actId="113"/>
          <ac:spMkLst>
            <pc:docMk/>
            <pc:sldMk cId="3560831497" sldId="463"/>
            <ac:spMk id="30723" creationId="{7FA862AD-3D05-40BC-B0F8-F7D30BEE041F}"/>
          </ac:spMkLst>
        </pc:spChg>
      </pc:sldChg>
      <pc:sldChg chg="add del">
        <pc:chgData name="Indu Sekhar Dantu" userId="4218edbc7ffe59d5" providerId="LiveId" clId="{49A40A61-86F5-4FBE-AB70-0A54BE27100C}" dt="2021-08-07T14:00:18.464" v="2378" actId="47"/>
        <pc:sldMkLst>
          <pc:docMk/>
          <pc:sldMk cId="951085359" sldId="464"/>
        </pc:sldMkLst>
      </pc:sldChg>
      <pc:sldChg chg="add del">
        <pc:chgData name="Indu Sekhar Dantu" userId="4218edbc7ffe59d5" providerId="LiveId" clId="{49A40A61-86F5-4FBE-AB70-0A54BE27100C}" dt="2021-08-07T14:00:19.156" v="2379" actId="47"/>
        <pc:sldMkLst>
          <pc:docMk/>
          <pc:sldMk cId="2803935446" sldId="465"/>
        </pc:sldMkLst>
      </pc:sldChg>
      <pc:sldChg chg="add del">
        <pc:chgData name="Indu Sekhar Dantu" userId="4218edbc7ffe59d5" providerId="LiveId" clId="{49A40A61-86F5-4FBE-AB70-0A54BE27100C}" dt="2021-08-07T14:00:19.670" v="2380" actId="47"/>
        <pc:sldMkLst>
          <pc:docMk/>
          <pc:sldMk cId="3271082487" sldId="466"/>
        </pc:sldMkLst>
      </pc:sldChg>
      <pc:sldChg chg="add del">
        <pc:chgData name="Indu Sekhar Dantu" userId="4218edbc7ffe59d5" providerId="LiveId" clId="{49A40A61-86F5-4FBE-AB70-0A54BE27100C}" dt="2021-08-07T14:00:20.241" v="2381" actId="47"/>
        <pc:sldMkLst>
          <pc:docMk/>
          <pc:sldMk cId="15246175" sldId="467"/>
        </pc:sldMkLst>
      </pc:sldChg>
      <pc:sldChg chg="add del">
        <pc:chgData name="Indu Sekhar Dantu" userId="4218edbc7ffe59d5" providerId="LiveId" clId="{49A40A61-86F5-4FBE-AB70-0A54BE27100C}" dt="2021-08-07T14:00:20.751" v="2382" actId="47"/>
        <pc:sldMkLst>
          <pc:docMk/>
          <pc:sldMk cId="3907013065" sldId="468"/>
        </pc:sldMkLst>
      </pc:sldChg>
      <pc:sldChg chg="add del">
        <pc:chgData name="Indu Sekhar Dantu" userId="4218edbc7ffe59d5" providerId="LiveId" clId="{49A40A61-86F5-4FBE-AB70-0A54BE27100C}" dt="2021-08-07T14:00:21.374" v="2383" actId="47"/>
        <pc:sldMkLst>
          <pc:docMk/>
          <pc:sldMk cId="1519183858" sldId="469"/>
        </pc:sldMkLst>
      </pc:sldChg>
      <pc:sldChg chg="add del">
        <pc:chgData name="Indu Sekhar Dantu" userId="4218edbc7ffe59d5" providerId="LiveId" clId="{49A40A61-86F5-4FBE-AB70-0A54BE27100C}" dt="2021-08-07T14:00:21.997" v="2384" actId="47"/>
        <pc:sldMkLst>
          <pc:docMk/>
          <pc:sldMk cId="2547018827" sldId="470"/>
        </pc:sldMkLst>
      </pc:sldChg>
      <pc:sldChg chg="modSp add mod">
        <pc:chgData name="Indu Sekhar Dantu" userId="4218edbc7ffe59d5" providerId="LiveId" clId="{49A40A61-86F5-4FBE-AB70-0A54BE27100C}" dt="2021-08-08T08:42:49.305" v="5105" actId="113"/>
        <pc:sldMkLst>
          <pc:docMk/>
          <pc:sldMk cId="1072309626" sldId="471"/>
        </pc:sldMkLst>
        <pc:spChg chg="mod">
          <ac:chgData name="Indu Sekhar Dantu" userId="4218edbc7ffe59d5" providerId="LiveId" clId="{49A40A61-86F5-4FBE-AB70-0A54BE27100C}" dt="2021-08-08T02:10:49.546" v="3714" actId="6549"/>
          <ac:spMkLst>
            <pc:docMk/>
            <pc:sldMk cId="1072309626" sldId="471"/>
            <ac:spMk id="15362" creationId="{90DA4598-77D7-4E56-BD04-81B421A9C7EA}"/>
          </ac:spMkLst>
        </pc:spChg>
        <pc:spChg chg="mod">
          <ac:chgData name="Indu Sekhar Dantu" userId="4218edbc7ffe59d5" providerId="LiveId" clId="{49A40A61-86F5-4FBE-AB70-0A54BE27100C}" dt="2021-08-08T08:42:49.305" v="5105" actId="113"/>
          <ac:spMkLst>
            <pc:docMk/>
            <pc:sldMk cId="1072309626" sldId="471"/>
            <ac:spMk id="30723" creationId="{7FA862AD-3D05-40BC-B0F8-F7D30BEE041F}"/>
          </ac:spMkLst>
        </pc:spChg>
      </pc:sldChg>
      <pc:sldChg chg="modSp add mod">
        <pc:chgData name="Indu Sekhar Dantu" userId="4218edbc7ffe59d5" providerId="LiveId" clId="{49A40A61-86F5-4FBE-AB70-0A54BE27100C}" dt="2021-08-08T08:43:37.561" v="5109" actId="113"/>
        <pc:sldMkLst>
          <pc:docMk/>
          <pc:sldMk cId="1144111445" sldId="472"/>
        </pc:sldMkLst>
        <pc:spChg chg="mod">
          <ac:chgData name="Indu Sekhar Dantu" userId="4218edbc7ffe59d5" providerId="LiveId" clId="{49A40A61-86F5-4FBE-AB70-0A54BE27100C}" dt="2021-08-08T02:11:02.446" v="3717" actId="6549"/>
          <ac:spMkLst>
            <pc:docMk/>
            <pc:sldMk cId="1144111445" sldId="472"/>
            <ac:spMk id="15362" creationId="{90DA4598-77D7-4E56-BD04-81B421A9C7EA}"/>
          </ac:spMkLst>
        </pc:spChg>
        <pc:spChg chg="mod">
          <ac:chgData name="Indu Sekhar Dantu" userId="4218edbc7ffe59d5" providerId="LiveId" clId="{49A40A61-86F5-4FBE-AB70-0A54BE27100C}" dt="2021-08-08T08:43:37.561" v="5109" actId="113"/>
          <ac:spMkLst>
            <pc:docMk/>
            <pc:sldMk cId="1144111445" sldId="472"/>
            <ac:spMk id="30723" creationId="{7FA862AD-3D05-40BC-B0F8-F7D30BEE041F}"/>
          </ac:spMkLst>
        </pc:spChg>
      </pc:sldChg>
      <pc:sldChg chg="modSp add mod">
        <pc:chgData name="Indu Sekhar Dantu" userId="4218edbc7ffe59d5" providerId="LiveId" clId="{49A40A61-86F5-4FBE-AB70-0A54BE27100C}" dt="2021-08-08T08:44:14.747" v="5114" actId="113"/>
        <pc:sldMkLst>
          <pc:docMk/>
          <pc:sldMk cId="2648229548" sldId="473"/>
        </pc:sldMkLst>
        <pc:spChg chg="mod">
          <ac:chgData name="Indu Sekhar Dantu" userId="4218edbc7ffe59d5" providerId="LiveId" clId="{49A40A61-86F5-4FBE-AB70-0A54BE27100C}" dt="2021-08-08T02:11:15.568" v="3720" actId="6549"/>
          <ac:spMkLst>
            <pc:docMk/>
            <pc:sldMk cId="2648229548" sldId="473"/>
            <ac:spMk id="15362" creationId="{90DA4598-77D7-4E56-BD04-81B421A9C7EA}"/>
          </ac:spMkLst>
        </pc:spChg>
        <pc:spChg chg="mod">
          <ac:chgData name="Indu Sekhar Dantu" userId="4218edbc7ffe59d5" providerId="LiveId" clId="{49A40A61-86F5-4FBE-AB70-0A54BE27100C}" dt="2021-08-08T08:44:14.747" v="5114" actId="113"/>
          <ac:spMkLst>
            <pc:docMk/>
            <pc:sldMk cId="2648229548" sldId="473"/>
            <ac:spMk id="30723" creationId="{7FA862AD-3D05-40BC-B0F8-F7D30BEE041F}"/>
          </ac:spMkLst>
        </pc:spChg>
      </pc:sldChg>
      <pc:sldChg chg="modSp add mod ord">
        <pc:chgData name="Indu Sekhar Dantu" userId="4218edbc7ffe59d5" providerId="LiveId" clId="{49A40A61-86F5-4FBE-AB70-0A54BE27100C}" dt="2021-08-08T08:46:18.040" v="5124" actId="113"/>
        <pc:sldMkLst>
          <pc:docMk/>
          <pc:sldMk cId="4227521073" sldId="474"/>
        </pc:sldMkLst>
        <pc:spChg chg="mod">
          <ac:chgData name="Indu Sekhar Dantu" userId="4218edbc7ffe59d5" providerId="LiveId" clId="{49A40A61-86F5-4FBE-AB70-0A54BE27100C}" dt="2021-08-08T02:12:04.618" v="3735" actId="6549"/>
          <ac:spMkLst>
            <pc:docMk/>
            <pc:sldMk cId="4227521073" sldId="474"/>
            <ac:spMk id="15362" creationId="{90DA4598-77D7-4E56-BD04-81B421A9C7EA}"/>
          </ac:spMkLst>
        </pc:spChg>
        <pc:spChg chg="mod">
          <ac:chgData name="Indu Sekhar Dantu" userId="4218edbc7ffe59d5" providerId="LiveId" clId="{49A40A61-86F5-4FBE-AB70-0A54BE27100C}" dt="2021-08-08T08:46:18.040" v="5124" actId="113"/>
          <ac:spMkLst>
            <pc:docMk/>
            <pc:sldMk cId="4227521073" sldId="474"/>
            <ac:spMk id="30723" creationId="{7FA862AD-3D05-40BC-B0F8-F7D30BEE041F}"/>
          </ac:spMkLst>
        </pc:spChg>
      </pc:sldChg>
      <pc:sldChg chg="modSp add mod">
        <pc:chgData name="Indu Sekhar Dantu" userId="4218edbc7ffe59d5" providerId="LiveId" clId="{49A40A61-86F5-4FBE-AB70-0A54BE27100C}" dt="2021-08-08T08:46:57.792" v="5127" actId="113"/>
        <pc:sldMkLst>
          <pc:docMk/>
          <pc:sldMk cId="3081552381" sldId="475"/>
        </pc:sldMkLst>
        <pc:spChg chg="mod">
          <ac:chgData name="Indu Sekhar Dantu" userId="4218edbc7ffe59d5" providerId="LiveId" clId="{49A40A61-86F5-4FBE-AB70-0A54BE27100C}" dt="2021-08-08T02:12:18.214" v="3738" actId="6549"/>
          <ac:spMkLst>
            <pc:docMk/>
            <pc:sldMk cId="3081552381" sldId="475"/>
            <ac:spMk id="15362" creationId="{90DA4598-77D7-4E56-BD04-81B421A9C7EA}"/>
          </ac:spMkLst>
        </pc:spChg>
        <pc:spChg chg="mod">
          <ac:chgData name="Indu Sekhar Dantu" userId="4218edbc7ffe59d5" providerId="LiveId" clId="{49A40A61-86F5-4FBE-AB70-0A54BE27100C}" dt="2021-08-08T08:46:57.792" v="5127" actId="113"/>
          <ac:spMkLst>
            <pc:docMk/>
            <pc:sldMk cId="3081552381" sldId="475"/>
            <ac:spMk id="30723" creationId="{7FA862AD-3D05-40BC-B0F8-F7D30BEE041F}"/>
          </ac:spMkLst>
        </pc:spChg>
      </pc:sldChg>
      <pc:sldChg chg="modSp add mod">
        <pc:chgData name="Indu Sekhar Dantu" userId="4218edbc7ffe59d5" providerId="LiveId" clId="{49A40A61-86F5-4FBE-AB70-0A54BE27100C}" dt="2021-08-08T08:47:40.333" v="5132" actId="113"/>
        <pc:sldMkLst>
          <pc:docMk/>
          <pc:sldMk cId="283410074" sldId="476"/>
        </pc:sldMkLst>
        <pc:spChg chg="mod">
          <ac:chgData name="Indu Sekhar Dantu" userId="4218edbc7ffe59d5" providerId="LiveId" clId="{49A40A61-86F5-4FBE-AB70-0A54BE27100C}" dt="2021-08-08T02:13:00.658" v="3742" actId="255"/>
          <ac:spMkLst>
            <pc:docMk/>
            <pc:sldMk cId="283410074" sldId="476"/>
            <ac:spMk id="15362" creationId="{90DA4598-77D7-4E56-BD04-81B421A9C7EA}"/>
          </ac:spMkLst>
        </pc:spChg>
        <pc:spChg chg="mod">
          <ac:chgData name="Indu Sekhar Dantu" userId="4218edbc7ffe59d5" providerId="LiveId" clId="{49A40A61-86F5-4FBE-AB70-0A54BE27100C}" dt="2021-08-08T08:47:40.333" v="5132" actId="113"/>
          <ac:spMkLst>
            <pc:docMk/>
            <pc:sldMk cId="283410074" sldId="476"/>
            <ac:spMk id="30723" creationId="{7FA862AD-3D05-40BC-B0F8-F7D30BEE041F}"/>
          </ac:spMkLst>
        </pc:spChg>
      </pc:sldChg>
      <pc:sldChg chg="modSp add mod">
        <pc:chgData name="Indu Sekhar Dantu" userId="4218edbc7ffe59d5" providerId="LiveId" clId="{49A40A61-86F5-4FBE-AB70-0A54BE27100C}" dt="2021-08-08T08:48:45.906" v="5139" actId="113"/>
        <pc:sldMkLst>
          <pc:docMk/>
          <pc:sldMk cId="392205203" sldId="477"/>
        </pc:sldMkLst>
        <pc:spChg chg="mod">
          <ac:chgData name="Indu Sekhar Dantu" userId="4218edbc7ffe59d5" providerId="LiveId" clId="{49A40A61-86F5-4FBE-AB70-0A54BE27100C}" dt="2021-08-08T02:13:30.371" v="3748" actId="6549"/>
          <ac:spMkLst>
            <pc:docMk/>
            <pc:sldMk cId="392205203" sldId="477"/>
            <ac:spMk id="15362" creationId="{90DA4598-77D7-4E56-BD04-81B421A9C7EA}"/>
          </ac:spMkLst>
        </pc:spChg>
        <pc:spChg chg="mod">
          <ac:chgData name="Indu Sekhar Dantu" userId="4218edbc7ffe59d5" providerId="LiveId" clId="{49A40A61-86F5-4FBE-AB70-0A54BE27100C}" dt="2021-08-08T08:48:45.906" v="5139" actId="113"/>
          <ac:spMkLst>
            <pc:docMk/>
            <pc:sldMk cId="392205203" sldId="477"/>
            <ac:spMk id="30723" creationId="{7FA862AD-3D05-40BC-B0F8-F7D30BEE041F}"/>
          </ac:spMkLst>
        </pc:spChg>
      </pc:sldChg>
      <pc:sldChg chg="modSp mod">
        <pc:chgData name="Indu Sekhar Dantu" userId="4218edbc7ffe59d5" providerId="LiveId" clId="{49A40A61-86F5-4FBE-AB70-0A54BE27100C}" dt="2021-08-08T08:44:44.270" v="5117" actId="113"/>
        <pc:sldMkLst>
          <pc:docMk/>
          <pc:sldMk cId="1781156130" sldId="478"/>
        </pc:sldMkLst>
        <pc:spChg chg="mod">
          <ac:chgData name="Indu Sekhar Dantu" userId="4218edbc7ffe59d5" providerId="LiveId" clId="{49A40A61-86F5-4FBE-AB70-0A54BE27100C}" dt="2021-08-08T02:11:28.097" v="3723" actId="6549"/>
          <ac:spMkLst>
            <pc:docMk/>
            <pc:sldMk cId="1781156130" sldId="478"/>
            <ac:spMk id="15362" creationId="{90DA4598-77D7-4E56-BD04-81B421A9C7EA}"/>
          </ac:spMkLst>
        </pc:spChg>
        <pc:spChg chg="mod">
          <ac:chgData name="Indu Sekhar Dantu" userId="4218edbc7ffe59d5" providerId="LiveId" clId="{49A40A61-86F5-4FBE-AB70-0A54BE27100C}" dt="2021-08-08T08:44:44.270" v="5117" actId="113"/>
          <ac:spMkLst>
            <pc:docMk/>
            <pc:sldMk cId="1781156130" sldId="478"/>
            <ac:spMk id="30723" creationId="{7FA862AD-3D05-40BC-B0F8-F7D30BEE041F}"/>
          </ac:spMkLst>
        </pc:spChg>
      </pc:sldChg>
      <pc:sldChg chg="modSp mod">
        <pc:chgData name="Indu Sekhar Dantu" userId="4218edbc7ffe59d5" providerId="LiveId" clId="{49A40A61-86F5-4FBE-AB70-0A54BE27100C}" dt="2021-08-08T08:48:16.366" v="5136" actId="113"/>
        <pc:sldMkLst>
          <pc:docMk/>
          <pc:sldMk cId="864589150" sldId="479"/>
        </pc:sldMkLst>
        <pc:spChg chg="mod">
          <ac:chgData name="Indu Sekhar Dantu" userId="4218edbc7ffe59d5" providerId="LiveId" clId="{49A40A61-86F5-4FBE-AB70-0A54BE27100C}" dt="2021-08-08T02:13:16.487" v="3745" actId="6549"/>
          <ac:spMkLst>
            <pc:docMk/>
            <pc:sldMk cId="864589150" sldId="479"/>
            <ac:spMk id="15362" creationId="{90DA4598-77D7-4E56-BD04-81B421A9C7EA}"/>
          </ac:spMkLst>
        </pc:spChg>
        <pc:spChg chg="mod">
          <ac:chgData name="Indu Sekhar Dantu" userId="4218edbc7ffe59d5" providerId="LiveId" clId="{49A40A61-86F5-4FBE-AB70-0A54BE27100C}" dt="2021-08-08T08:48:16.366" v="5136" actId="113"/>
          <ac:spMkLst>
            <pc:docMk/>
            <pc:sldMk cId="864589150" sldId="479"/>
            <ac:spMk id="30723" creationId="{7FA862AD-3D05-40BC-B0F8-F7D30BEE041F}"/>
          </ac:spMkLst>
        </pc:spChg>
      </pc:sldChg>
      <pc:sldChg chg="modSp mod">
        <pc:chgData name="Indu Sekhar Dantu" userId="4218edbc7ffe59d5" providerId="LiveId" clId="{49A40A61-86F5-4FBE-AB70-0A54BE27100C}" dt="2021-08-08T08:49:27.831" v="5141" actId="113"/>
        <pc:sldMkLst>
          <pc:docMk/>
          <pc:sldMk cId="1135986383" sldId="480"/>
        </pc:sldMkLst>
        <pc:spChg chg="mod">
          <ac:chgData name="Indu Sekhar Dantu" userId="4218edbc7ffe59d5" providerId="LiveId" clId="{49A40A61-86F5-4FBE-AB70-0A54BE27100C}" dt="2021-08-08T02:13:45.164" v="3751" actId="6549"/>
          <ac:spMkLst>
            <pc:docMk/>
            <pc:sldMk cId="1135986383" sldId="480"/>
            <ac:spMk id="15362" creationId="{90DA4598-77D7-4E56-BD04-81B421A9C7EA}"/>
          </ac:spMkLst>
        </pc:spChg>
        <pc:spChg chg="mod">
          <ac:chgData name="Indu Sekhar Dantu" userId="4218edbc7ffe59d5" providerId="LiveId" clId="{49A40A61-86F5-4FBE-AB70-0A54BE27100C}" dt="2021-08-08T08:49:27.831" v="5141" actId="113"/>
          <ac:spMkLst>
            <pc:docMk/>
            <pc:sldMk cId="1135986383" sldId="480"/>
            <ac:spMk id="30723" creationId="{7FA862AD-3D05-40BC-B0F8-F7D30BEE041F}"/>
          </ac:spMkLst>
        </pc:spChg>
      </pc:sldChg>
      <pc:sldChg chg="modSp mod">
        <pc:chgData name="Indu Sekhar Dantu" userId="4218edbc7ffe59d5" providerId="LiveId" clId="{49A40A61-86F5-4FBE-AB70-0A54BE27100C}" dt="2021-08-08T08:45:57.285" v="5122" actId="113"/>
        <pc:sldMkLst>
          <pc:docMk/>
          <pc:sldMk cId="1430047690" sldId="481"/>
        </pc:sldMkLst>
        <pc:spChg chg="mod">
          <ac:chgData name="Indu Sekhar Dantu" userId="4218edbc7ffe59d5" providerId="LiveId" clId="{49A40A61-86F5-4FBE-AB70-0A54BE27100C}" dt="2021-08-08T02:11:50.883" v="3732" actId="20577"/>
          <ac:spMkLst>
            <pc:docMk/>
            <pc:sldMk cId="1430047690" sldId="481"/>
            <ac:spMk id="15362" creationId="{90DA4598-77D7-4E56-BD04-81B421A9C7EA}"/>
          </ac:spMkLst>
        </pc:spChg>
        <pc:spChg chg="mod">
          <ac:chgData name="Indu Sekhar Dantu" userId="4218edbc7ffe59d5" providerId="LiveId" clId="{49A40A61-86F5-4FBE-AB70-0A54BE27100C}" dt="2021-08-08T08:45:57.285" v="5122" actId="113"/>
          <ac:spMkLst>
            <pc:docMk/>
            <pc:sldMk cId="1430047690" sldId="481"/>
            <ac:spMk id="30723" creationId="{7FA862AD-3D05-40BC-B0F8-F7D30BEE041F}"/>
          </ac:spMkLst>
        </pc:spChg>
      </pc:sldChg>
      <pc:sldChg chg="modSp del mod">
        <pc:chgData name="Indu Sekhar Dantu" userId="4218edbc7ffe59d5" providerId="LiveId" clId="{49A40A61-86F5-4FBE-AB70-0A54BE27100C}" dt="2021-08-08T08:56:51.207" v="5219" actId="47"/>
        <pc:sldMkLst>
          <pc:docMk/>
          <pc:sldMk cId="3109652336" sldId="482"/>
        </pc:sldMkLst>
        <pc:spChg chg="mod">
          <ac:chgData name="Indu Sekhar Dantu" userId="4218edbc7ffe59d5" providerId="LiveId" clId="{49A40A61-86F5-4FBE-AB70-0A54BE27100C}" dt="2021-08-08T02:14:21.835" v="3760" actId="6549"/>
          <ac:spMkLst>
            <pc:docMk/>
            <pc:sldMk cId="3109652336" sldId="482"/>
            <ac:spMk id="15362" creationId="{90DA4598-77D7-4E56-BD04-81B421A9C7EA}"/>
          </ac:spMkLst>
        </pc:spChg>
        <pc:spChg chg="mod">
          <ac:chgData name="Indu Sekhar Dantu" userId="4218edbc7ffe59d5" providerId="LiveId" clId="{49A40A61-86F5-4FBE-AB70-0A54BE27100C}" dt="2021-08-08T03:08:14.670" v="4245" actId="6549"/>
          <ac:spMkLst>
            <pc:docMk/>
            <pc:sldMk cId="3109652336" sldId="482"/>
            <ac:spMk id="30723" creationId="{7FA862AD-3D05-40BC-B0F8-F7D30BEE041F}"/>
          </ac:spMkLst>
        </pc:spChg>
      </pc:sldChg>
      <pc:sldChg chg="modSp add mod">
        <pc:chgData name="Indu Sekhar Dantu" userId="4218edbc7ffe59d5" providerId="LiveId" clId="{49A40A61-86F5-4FBE-AB70-0A54BE27100C}" dt="2021-08-08T09:33:47.755" v="5395" actId="113"/>
        <pc:sldMkLst>
          <pc:docMk/>
          <pc:sldMk cId="500296499" sldId="483"/>
        </pc:sldMkLst>
        <pc:spChg chg="mod">
          <ac:chgData name="Indu Sekhar Dantu" userId="4218edbc7ffe59d5" providerId="LiveId" clId="{49A40A61-86F5-4FBE-AB70-0A54BE27100C}" dt="2021-08-08T02:20:24.546" v="3848" actId="255"/>
          <ac:spMkLst>
            <pc:docMk/>
            <pc:sldMk cId="500296499" sldId="483"/>
            <ac:spMk id="15362" creationId="{90DA4598-77D7-4E56-BD04-81B421A9C7EA}"/>
          </ac:spMkLst>
        </pc:spChg>
        <pc:spChg chg="mod">
          <ac:chgData name="Indu Sekhar Dantu" userId="4218edbc7ffe59d5" providerId="LiveId" clId="{49A40A61-86F5-4FBE-AB70-0A54BE27100C}" dt="2021-08-08T09:33:47.755" v="5395" actId="113"/>
          <ac:spMkLst>
            <pc:docMk/>
            <pc:sldMk cId="500296499" sldId="483"/>
            <ac:spMk id="30723" creationId="{7FA862AD-3D05-40BC-B0F8-F7D30BEE041F}"/>
          </ac:spMkLst>
        </pc:spChg>
      </pc:sldChg>
      <pc:sldChg chg="modSp add mod">
        <pc:chgData name="Indu Sekhar Dantu" userId="4218edbc7ffe59d5" providerId="LiveId" clId="{49A40A61-86F5-4FBE-AB70-0A54BE27100C}" dt="2021-08-08T03:10:32.491" v="4273" actId="27636"/>
        <pc:sldMkLst>
          <pc:docMk/>
          <pc:sldMk cId="3677716057" sldId="484"/>
        </pc:sldMkLst>
        <pc:spChg chg="mod">
          <ac:chgData name="Indu Sekhar Dantu" userId="4218edbc7ffe59d5" providerId="LiveId" clId="{49A40A61-86F5-4FBE-AB70-0A54BE27100C}" dt="2021-08-08T02:21:09.232" v="3856" actId="255"/>
          <ac:spMkLst>
            <pc:docMk/>
            <pc:sldMk cId="3677716057" sldId="484"/>
            <ac:spMk id="15362" creationId="{90DA4598-77D7-4E56-BD04-81B421A9C7EA}"/>
          </ac:spMkLst>
        </pc:spChg>
        <pc:spChg chg="mod">
          <ac:chgData name="Indu Sekhar Dantu" userId="4218edbc7ffe59d5" providerId="LiveId" clId="{49A40A61-86F5-4FBE-AB70-0A54BE27100C}" dt="2021-08-08T03:10:32.491" v="4273" actId="27636"/>
          <ac:spMkLst>
            <pc:docMk/>
            <pc:sldMk cId="3677716057" sldId="484"/>
            <ac:spMk id="30723" creationId="{7FA862AD-3D05-40BC-B0F8-F7D30BEE041F}"/>
          </ac:spMkLst>
        </pc:spChg>
      </pc:sldChg>
      <pc:sldChg chg="addSp delSp modSp add mod ord">
        <pc:chgData name="Indu Sekhar Dantu" userId="4218edbc7ffe59d5" providerId="LiveId" clId="{49A40A61-86F5-4FBE-AB70-0A54BE27100C}" dt="2021-08-08T02:05:37.906" v="3526" actId="113"/>
        <pc:sldMkLst>
          <pc:docMk/>
          <pc:sldMk cId="97935434" sldId="485"/>
        </pc:sldMkLst>
        <pc:spChg chg="add del mod">
          <ac:chgData name="Indu Sekhar Dantu" userId="4218edbc7ffe59d5" providerId="LiveId" clId="{49A40A61-86F5-4FBE-AB70-0A54BE27100C}" dt="2021-08-07T16:47:45.375" v="3311" actId="478"/>
          <ac:spMkLst>
            <pc:docMk/>
            <pc:sldMk cId="97935434" sldId="485"/>
            <ac:spMk id="3" creationId="{8A027F74-000F-48FE-802E-78171BC2E355}"/>
          </ac:spMkLst>
        </pc:spChg>
        <pc:spChg chg="del mod">
          <ac:chgData name="Indu Sekhar Dantu" userId="4218edbc7ffe59d5" providerId="LiveId" clId="{49A40A61-86F5-4FBE-AB70-0A54BE27100C}" dt="2021-08-07T16:47:42.181" v="3310" actId="478"/>
          <ac:spMkLst>
            <pc:docMk/>
            <pc:sldMk cId="97935434" sldId="485"/>
            <ac:spMk id="15362" creationId="{90DA4598-77D7-4E56-BD04-81B421A9C7EA}"/>
          </ac:spMkLst>
        </pc:spChg>
        <pc:spChg chg="mod">
          <ac:chgData name="Indu Sekhar Dantu" userId="4218edbc7ffe59d5" providerId="LiveId" clId="{49A40A61-86F5-4FBE-AB70-0A54BE27100C}" dt="2021-08-08T02:05:37.906" v="3526" actId="113"/>
          <ac:spMkLst>
            <pc:docMk/>
            <pc:sldMk cId="97935434" sldId="485"/>
            <ac:spMk id="30723" creationId="{7FA862AD-3D05-40BC-B0F8-F7D30BEE041F}"/>
          </ac:spMkLst>
        </pc:spChg>
      </pc:sldChg>
      <pc:sldChg chg="modSp add mod">
        <pc:chgData name="Indu Sekhar Dantu" userId="4218edbc7ffe59d5" providerId="LiveId" clId="{49A40A61-86F5-4FBE-AB70-0A54BE27100C}" dt="2021-08-08T02:04:05.500" v="3509" actId="255"/>
        <pc:sldMkLst>
          <pc:docMk/>
          <pc:sldMk cId="2205781094" sldId="486"/>
        </pc:sldMkLst>
        <pc:spChg chg="mod">
          <ac:chgData name="Indu Sekhar Dantu" userId="4218edbc7ffe59d5" providerId="LiveId" clId="{49A40A61-86F5-4FBE-AB70-0A54BE27100C}" dt="2021-08-08T02:04:05.500" v="3509" actId="255"/>
          <ac:spMkLst>
            <pc:docMk/>
            <pc:sldMk cId="2205781094" sldId="486"/>
            <ac:spMk id="15362" creationId="{90DA4598-77D7-4E56-BD04-81B421A9C7EA}"/>
          </ac:spMkLst>
        </pc:spChg>
        <pc:spChg chg="mod">
          <ac:chgData name="Indu Sekhar Dantu" userId="4218edbc7ffe59d5" providerId="LiveId" clId="{49A40A61-86F5-4FBE-AB70-0A54BE27100C}" dt="2021-08-08T02:03:41.861" v="3505" actId="27636"/>
          <ac:spMkLst>
            <pc:docMk/>
            <pc:sldMk cId="2205781094" sldId="486"/>
            <ac:spMk id="30723" creationId="{7FA862AD-3D05-40BC-B0F8-F7D30BEE041F}"/>
          </ac:spMkLst>
        </pc:spChg>
      </pc:sldChg>
      <pc:sldChg chg="addSp delSp modSp add del mod">
        <pc:chgData name="Indu Sekhar Dantu" userId="4218edbc7ffe59d5" providerId="LiveId" clId="{49A40A61-86F5-4FBE-AB70-0A54BE27100C}" dt="2021-08-07T16:52:08.238" v="3355" actId="2696"/>
        <pc:sldMkLst>
          <pc:docMk/>
          <pc:sldMk cId="1496586085" sldId="487"/>
        </pc:sldMkLst>
        <pc:spChg chg="add del mod">
          <ac:chgData name="Indu Sekhar Dantu" userId="4218edbc7ffe59d5" providerId="LiveId" clId="{49A40A61-86F5-4FBE-AB70-0A54BE27100C}" dt="2021-08-07T16:51:37.904" v="3332" actId="478"/>
          <ac:spMkLst>
            <pc:docMk/>
            <pc:sldMk cId="1496586085" sldId="487"/>
            <ac:spMk id="3" creationId="{2E02E97F-88D9-4DC4-80BB-35A1D47B0B04}"/>
          </ac:spMkLst>
        </pc:spChg>
        <pc:spChg chg="del mod">
          <ac:chgData name="Indu Sekhar Dantu" userId="4218edbc7ffe59d5" providerId="LiveId" clId="{49A40A61-86F5-4FBE-AB70-0A54BE27100C}" dt="2021-08-07T16:51:33.738" v="3330" actId="478"/>
          <ac:spMkLst>
            <pc:docMk/>
            <pc:sldMk cId="1496586085" sldId="487"/>
            <ac:spMk id="15362" creationId="{90DA4598-77D7-4E56-BD04-81B421A9C7EA}"/>
          </ac:spMkLst>
        </pc:spChg>
        <pc:spChg chg="mod">
          <ac:chgData name="Indu Sekhar Dantu" userId="4218edbc7ffe59d5" providerId="LiveId" clId="{49A40A61-86F5-4FBE-AB70-0A54BE27100C}" dt="2021-08-07T16:51:56.563" v="3354" actId="255"/>
          <ac:spMkLst>
            <pc:docMk/>
            <pc:sldMk cId="1496586085" sldId="487"/>
            <ac:spMk id="30723" creationId="{7FA862AD-3D05-40BC-B0F8-F7D30BEE041F}"/>
          </ac:spMkLst>
        </pc:spChg>
      </pc:sldChg>
      <pc:sldChg chg="del">
        <pc:chgData name="Indu Sekhar Dantu" userId="4218edbc7ffe59d5" providerId="LiveId" clId="{49A40A61-86F5-4FBE-AB70-0A54BE27100C}" dt="2021-08-08T02:06:12.962" v="3577" actId="2696"/>
        <pc:sldMkLst>
          <pc:docMk/>
          <pc:sldMk cId="4282989798" sldId="487"/>
        </pc:sldMkLst>
      </pc:sldChg>
      <pc:sldChg chg="add del">
        <pc:chgData name="Indu Sekhar Dantu" userId="4218edbc7ffe59d5" providerId="LiveId" clId="{49A40A61-86F5-4FBE-AB70-0A54BE27100C}" dt="2021-08-07T16:52:54.321" v="3356" actId="47"/>
        <pc:sldMkLst>
          <pc:docMk/>
          <pc:sldMk cId="4136291350" sldId="488"/>
        </pc:sldMkLst>
      </pc:sldChg>
      <pc:sldChg chg="add del">
        <pc:chgData name="Indu Sekhar Dantu" userId="4218edbc7ffe59d5" providerId="LiveId" clId="{49A40A61-86F5-4FBE-AB70-0A54BE27100C}" dt="2021-08-07T16:52:54.796" v="3357" actId="47"/>
        <pc:sldMkLst>
          <pc:docMk/>
          <pc:sldMk cId="173432478" sldId="489"/>
        </pc:sldMkLst>
      </pc:sldChg>
      <pc:sldChg chg="add del">
        <pc:chgData name="Indu Sekhar Dantu" userId="4218edbc7ffe59d5" providerId="LiveId" clId="{49A40A61-86F5-4FBE-AB70-0A54BE27100C}" dt="2021-08-07T16:52:55.075" v="3358" actId="47"/>
        <pc:sldMkLst>
          <pc:docMk/>
          <pc:sldMk cId="2962158146" sldId="490"/>
        </pc:sldMkLst>
      </pc:sldChg>
      <pc:sldChg chg="add del">
        <pc:chgData name="Indu Sekhar Dantu" userId="4218edbc7ffe59d5" providerId="LiveId" clId="{49A40A61-86F5-4FBE-AB70-0A54BE27100C}" dt="2021-08-07T16:52:55.350" v="3359" actId="47"/>
        <pc:sldMkLst>
          <pc:docMk/>
          <pc:sldMk cId="1503171813" sldId="491"/>
        </pc:sldMkLst>
      </pc:sldChg>
      <pc:sldChg chg="add del">
        <pc:chgData name="Indu Sekhar Dantu" userId="4218edbc7ffe59d5" providerId="LiveId" clId="{49A40A61-86F5-4FBE-AB70-0A54BE27100C}" dt="2021-08-07T16:52:55.772" v="3360" actId="47"/>
        <pc:sldMkLst>
          <pc:docMk/>
          <pc:sldMk cId="1456975071" sldId="492"/>
        </pc:sldMkLst>
      </pc:sldChg>
      <pc:sldChg chg="add del">
        <pc:chgData name="Indu Sekhar Dantu" userId="4218edbc7ffe59d5" providerId="LiveId" clId="{49A40A61-86F5-4FBE-AB70-0A54BE27100C}" dt="2021-08-07T16:52:56.282" v="3361" actId="47"/>
        <pc:sldMkLst>
          <pc:docMk/>
          <pc:sldMk cId="1213595033" sldId="493"/>
        </pc:sldMkLst>
      </pc:sldChg>
      <pc:sldChg chg="add del">
        <pc:chgData name="Indu Sekhar Dantu" userId="4218edbc7ffe59d5" providerId="LiveId" clId="{49A40A61-86F5-4FBE-AB70-0A54BE27100C}" dt="2021-08-07T16:52:56.793" v="3362" actId="47"/>
        <pc:sldMkLst>
          <pc:docMk/>
          <pc:sldMk cId="1141016328" sldId="494"/>
        </pc:sldMkLst>
      </pc:sldChg>
      <pc:sldChg chg="add del">
        <pc:chgData name="Indu Sekhar Dantu" userId="4218edbc7ffe59d5" providerId="LiveId" clId="{49A40A61-86F5-4FBE-AB70-0A54BE27100C}" dt="2021-08-07T16:52:57.279" v="3363" actId="47"/>
        <pc:sldMkLst>
          <pc:docMk/>
          <pc:sldMk cId="2242099254" sldId="495"/>
        </pc:sldMkLst>
      </pc:sldChg>
      <pc:sldChg chg="add del">
        <pc:chgData name="Indu Sekhar Dantu" userId="4218edbc7ffe59d5" providerId="LiveId" clId="{49A40A61-86F5-4FBE-AB70-0A54BE27100C}" dt="2021-08-07T16:53:02.404" v="3366" actId="47"/>
        <pc:sldMkLst>
          <pc:docMk/>
          <pc:sldMk cId="1083887704" sldId="496"/>
        </pc:sldMkLst>
      </pc:sldChg>
      <pc:sldChg chg="modSp add del mod">
        <pc:chgData name="Indu Sekhar Dantu" userId="4218edbc7ffe59d5" providerId="LiveId" clId="{49A40A61-86F5-4FBE-AB70-0A54BE27100C}" dt="2021-08-08T08:56:53.121" v="5221" actId="47"/>
        <pc:sldMkLst>
          <pc:docMk/>
          <pc:sldMk cId="2031256314" sldId="497"/>
        </pc:sldMkLst>
        <pc:spChg chg="mod">
          <ac:chgData name="Indu Sekhar Dantu" userId="4218edbc7ffe59d5" providerId="LiveId" clId="{49A40A61-86F5-4FBE-AB70-0A54BE27100C}" dt="2021-08-08T02:14:40.501" v="3761"/>
          <ac:spMkLst>
            <pc:docMk/>
            <pc:sldMk cId="2031256314" sldId="497"/>
            <ac:spMk id="15362" creationId="{90DA4598-77D7-4E56-BD04-81B421A9C7EA}"/>
          </ac:spMkLst>
        </pc:spChg>
        <pc:spChg chg="mod">
          <ac:chgData name="Indu Sekhar Dantu" userId="4218edbc7ffe59d5" providerId="LiveId" clId="{49A40A61-86F5-4FBE-AB70-0A54BE27100C}" dt="2021-08-08T03:08:36.166" v="4248" actId="6549"/>
          <ac:spMkLst>
            <pc:docMk/>
            <pc:sldMk cId="2031256314" sldId="497"/>
            <ac:spMk id="30723" creationId="{7FA862AD-3D05-40BC-B0F8-F7D30BEE041F}"/>
          </ac:spMkLst>
        </pc:spChg>
      </pc:sldChg>
      <pc:sldChg chg="modSp add del mod">
        <pc:chgData name="Indu Sekhar Dantu" userId="4218edbc7ffe59d5" providerId="LiveId" clId="{49A40A61-86F5-4FBE-AB70-0A54BE27100C}" dt="2021-08-08T08:56:55.690" v="5223" actId="47"/>
        <pc:sldMkLst>
          <pc:docMk/>
          <pc:sldMk cId="3107964514" sldId="498"/>
        </pc:sldMkLst>
        <pc:spChg chg="mod">
          <ac:chgData name="Indu Sekhar Dantu" userId="4218edbc7ffe59d5" providerId="LiveId" clId="{49A40A61-86F5-4FBE-AB70-0A54BE27100C}" dt="2021-08-08T02:14:47.385" v="3762"/>
          <ac:spMkLst>
            <pc:docMk/>
            <pc:sldMk cId="3107964514" sldId="498"/>
            <ac:spMk id="15362" creationId="{90DA4598-77D7-4E56-BD04-81B421A9C7EA}"/>
          </ac:spMkLst>
        </pc:spChg>
        <pc:spChg chg="mod">
          <ac:chgData name="Indu Sekhar Dantu" userId="4218edbc7ffe59d5" providerId="LiveId" clId="{49A40A61-86F5-4FBE-AB70-0A54BE27100C}" dt="2021-08-08T03:08:52.468" v="4252" actId="20577"/>
          <ac:spMkLst>
            <pc:docMk/>
            <pc:sldMk cId="3107964514" sldId="498"/>
            <ac:spMk id="30723" creationId="{7FA862AD-3D05-40BC-B0F8-F7D30BEE041F}"/>
          </ac:spMkLst>
        </pc:spChg>
      </pc:sldChg>
      <pc:sldChg chg="modSp add del mod">
        <pc:chgData name="Indu Sekhar Dantu" userId="4218edbc7ffe59d5" providerId="LiveId" clId="{49A40A61-86F5-4FBE-AB70-0A54BE27100C}" dt="2021-08-08T08:56:57.234" v="5224" actId="47"/>
        <pc:sldMkLst>
          <pc:docMk/>
          <pc:sldMk cId="2113171276" sldId="499"/>
        </pc:sldMkLst>
        <pc:spChg chg="mod">
          <ac:chgData name="Indu Sekhar Dantu" userId="4218edbc7ffe59d5" providerId="LiveId" clId="{49A40A61-86F5-4FBE-AB70-0A54BE27100C}" dt="2021-08-08T02:14:54.515" v="3763"/>
          <ac:spMkLst>
            <pc:docMk/>
            <pc:sldMk cId="2113171276" sldId="499"/>
            <ac:spMk id="15362" creationId="{90DA4598-77D7-4E56-BD04-81B421A9C7EA}"/>
          </ac:spMkLst>
        </pc:spChg>
        <pc:spChg chg="mod">
          <ac:chgData name="Indu Sekhar Dantu" userId="4218edbc7ffe59d5" providerId="LiveId" clId="{49A40A61-86F5-4FBE-AB70-0A54BE27100C}" dt="2021-08-08T02:25:34.094" v="3888" actId="12"/>
          <ac:spMkLst>
            <pc:docMk/>
            <pc:sldMk cId="2113171276" sldId="499"/>
            <ac:spMk id="30723" creationId="{7FA862AD-3D05-40BC-B0F8-F7D30BEE041F}"/>
          </ac:spMkLst>
        </pc:spChg>
      </pc:sldChg>
      <pc:sldChg chg="add del">
        <pc:chgData name="Indu Sekhar Dantu" userId="4218edbc7ffe59d5" providerId="LiveId" clId="{49A40A61-86F5-4FBE-AB70-0A54BE27100C}" dt="2021-08-07T16:25:47.693" v="3073" actId="47"/>
        <pc:sldMkLst>
          <pc:docMk/>
          <pc:sldMk cId="1499677128" sldId="500"/>
        </pc:sldMkLst>
      </pc:sldChg>
      <pc:sldChg chg="add del">
        <pc:chgData name="Indu Sekhar Dantu" userId="4218edbc7ffe59d5" providerId="LiveId" clId="{49A40A61-86F5-4FBE-AB70-0A54BE27100C}" dt="2021-08-07T16:25:48.562" v="3074" actId="47"/>
        <pc:sldMkLst>
          <pc:docMk/>
          <pc:sldMk cId="2548881956" sldId="501"/>
        </pc:sldMkLst>
      </pc:sldChg>
      <pc:sldChg chg="modSp add del mod">
        <pc:chgData name="Indu Sekhar Dantu" userId="4218edbc7ffe59d5" providerId="LiveId" clId="{49A40A61-86F5-4FBE-AB70-0A54BE27100C}" dt="2021-08-08T08:57:56.281" v="5228" actId="47"/>
        <pc:sldMkLst>
          <pc:docMk/>
          <pc:sldMk cId="67717644" sldId="502"/>
        </pc:sldMkLst>
        <pc:spChg chg="mod">
          <ac:chgData name="Indu Sekhar Dantu" userId="4218edbc7ffe59d5" providerId="LiveId" clId="{49A40A61-86F5-4FBE-AB70-0A54BE27100C}" dt="2021-08-08T02:15:14.906" v="3765" actId="255"/>
          <ac:spMkLst>
            <pc:docMk/>
            <pc:sldMk cId="67717644" sldId="502"/>
            <ac:spMk id="15362" creationId="{90DA4598-77D7-4E56-BD04-81B421A9C7EA}"/>
          </ac:spMkLst>
        </pc:spChg>
        <pc:spChg chg="mod">
          <ac:chgData name="Indu Sekhar Dantu" userId="4218edbc7ffe59d5" providerId="LiveId" clId="{49A40A61-86F5-4FBE-AB70-0A54BE27100C}" dt="2021-08-08T03:09:05.993" v="4254" actId="14100"/>
          <ac:spMkLst>
            <pc:docMk/>
            <pc:sldMk cId="67717644" sldId="502"/>
            <ac:spMk id="30723" creationId="{7FA862AD-3D05-40BC-B0F8-F7D30BEE041F}"/>
          </ac:spMkLst>
        </pc:spChg>
      </pc:sldChg>
      <pc:sldChg chg="modSp add del mod">
        <pc:chgData name="Indu Sekhar Dantu" userId="4218edbc7ffe59d5" providerId="LiveId" clId="{49A40A61-86F5-4FBE-AB70-0A54BE27100C}" dt="2021-08-08T08:57:56.914" v="5229" actId="47"/>
        <pc:sldMkLst>
          <pc:docMk/>
          <pc:sldMk cId="193185331" sldId="503"/>
        </pc:sldMkLst>
        <pc:spChg chg="mod">
          <ac:chgData name="Indu Sekhar Dantu" userId="4218edbc7ffe59d5" providerId="LiveId" clId="{49A40A61-86F5-4FBE-AB70-0A54BE27100C}" dt="2021-08-08T02:15:31.398" v="3768"/>
          <ac:spMkLst>
            <pc:docMk/>
            <pc:sldMk cId="193185331" sldId="503"/>
            <ac:spMk id="15362" creationId="{90DA4598-77D7-4E56-BD04-81B421A9C7EA}"/>
          </ac:spMkLst>
        </pc:spChg>
        <pc:spChg chg="mod">
          <ac:chgData name="Indu Sekhar Dantu" userId="4218edbc7ffe59d5" providerId="LiveId" clId="{49A40A61-86F5-4FBE-AB70-0A54BE27100C}" dt="2021-08-08T02:26:54.389" v="3897" actId="12"/>
          <ac:spMkLst>
            <pc:docMk/>
            <pc:sldMk cId="193185331" sldId="503"/>
            <ac:spMk id="30723" creationId="{7FA862AD-3D05-40BC-B0F8-F7D30BEE041F}"/>
          </ac:spMkLst>
        </pc:spChg>
      </pc:sldChg>
      <pc:sldChg chg="modSp add del mod">
        <pc:chgData name="Indu Sekhar Dantu" userId="4218edbc7ffe59d5" providerId="LiveId" clId="{49A40A61-86F5-4FBE-AB70-0A54BE27100C}" dt="2021-08-08T08:57:57.562" v="5230" actId="47"/>
        <pc:sldMkLst>
          <pc:docMk/>
          <pc:sldMk cId="3243982432" sldId="504"/>
        </pc:sldMkLst>
        <pc:spChg chg="mod">
          <ac:chgData name="Indu Sekhar Dantu" userId="4218edbc7ffe59d5" providerId="LiveId" clId="{49A40A61-86F5-4FBE-AB70-0A54BE27100C}" dt="2021-08-08T02:15:39.214" v="3769"/>
          <ac:spMkLst>
            <pc:docMk/>
            <pc:sldMk cId="3243982432" sldId="504"/>
            <ac:spMk id="15362" creationId="{90DA4598-77D7-4E56-BD04-81B421A9C7EA}"/>
          </ac:spMkLst>
        </pc:spChg>
        <pc:spChg chg="mod">
          <ac:chgData name="Indu Sekhar Dantu" userId="4218edbc7ffe59d5" providerId="LiveId" clId="{49A40A61-86F5-4FBE-AB70-0A54BE27100C}" dt="2021-08-08T02:27:37.206" v="3903" actId="12"/>
          <ac:spMkLst>
            <pc:docMk/>
            <pc:sldMk cId="3243982432" sldId="504"/>
            <ac:spMk id="30723" creationId="{7FA862AD-3D05-40BC-B0F8-F7D30BEE041F}"/>
          </ac:spMkLst>
        </pc:spChg>
      </pc:sldChg>
      <pc:sldChg chg="modSp add mod">
        <pc:chgData name="Indu Sekhar Dantu" userId="4218edbc7ffe59d5" providerId="LiveId" clId="{49A40A61-86F5-4FBE-AB70-0A54BE27100C}" dt="2021-08-08T08:59:30.710" v="5240" actId="20577"/>
        <pc:sldMkLst>
          <pc:docMk/>
          <pc:sldMk cId="2019620045" sldId="505"/>
        </pc:sldMkLst>
        <pc:spChg chg="mod">
          <ac:chgData name="Indu Sekhar Dantu" userId="4218edbc7ffe59d5" providerId="LiveId" clId="{49A40A61-86F5-4FBE-AB70-0A54BE27100C}" dt="2021-08-08T02:16:04.840" v="3772" actId="6549"/>
          <ac:spMkLst>
            <pc:docMk/>
            <pc:sldMk cId="2019620045" sldId="505"/>
            <ac:spMk id="15362" creationId="{90DA4598-77D7-4E56-BD04-81B421A9C7EA}"/>
          </ac:spMkLst>
        </pc:spChg>
        <pc:spChg chg="mod">
          <ac:chgData name="Indu Sekhar Dantu" userId="4218edbc7ffe59d5" providerId="LiveId" clId="{49A40A61-86F5-4FBE-AB70-0A54BE27100C}" dt="2021-08-08T08:59:30.710" v="5240" actId="20577"/>
          <ac:spMkLst>
            <pc:docMk/>
            <pc:sldMk cId="2019620045" sldId="505"/>
            <ac:spMk id="30723" creationId="{7FA862AD-3D05-40BC-B0F8-F7D30BEE041F}"/>
          </ac:spMkLst>
        </pc:spChg>
      </pc:sldChg>
      <pc:sldChg chg="modSp mod">
        <pc:chgData name="Indu Sekhar Dantu" userId="4218edbc7ffe59d5" providerId="LiveId" clId="{49A40A61-86F5-4FBE-AB70-0A54BE27100C}" dt="2021-08-08T09:19:16.419" v="5264" actId="113"/>
        <pc:sldMkLst>
          <pc:docMk/>
          <pc:sldMk cId="1827360542" sldId="506"/>
        </pc:sldMkLst>
        <pc:spChg chg="mod">
          <ac:chgData name="Indu Sekhar Dantu" userId="4218edbc7ffe59d5" providerId="LiveId" clId="{49A40A61-86F5-4FBE-AB70-0A54BE27100C}" dt="2021-08-08T02:16:47.456" v="3780" actId="255"/>
          <ac:spMkLst>
            <pc:docMk/>
            <pc:sldMk cId="1827360542" sldId="506"/>
            <ac:spMk id="15362" creationId="{90DA4598-77D7-4E56-BD04-81B421A9C7EA}"/>
          </ac:spMkLst>
        </pc:spChg>
        <pc:spChg chg="mod">
          <ac:chgData name="Indu Sekhar Dantu" userId="4218edbc7ffe59d5" providerId="LiveId" clId="{49A40A61-86F5-4FBE-AB70-0A54BE27100C}" dt="2021-08-08T09:19:16.419" v="5264" actId="113"/>
          <ac:spMkLst>
            <pc:docMk/>
            <pc:sldMk cId="1827360542" sldId="506"/>
            <ac:spMk id="30723" creationId="{7FA862AD-3D05-40BC-B0F8-F7D30BEE041F}"/>
          </ac:spMkLst>
        </pc:spChg>
      </pc:sldChg>
      <pc:sldChg chg="modSp mod">
        <pc:chgData name="Indu Sekhar Dantu" userId="4218edbc7ffe59d5" providerId="LiveId" clId="{49A40A61-86F5-4FBE-AB70-0A54BE27100C}" dt="2021-08-08T09:01:08.602" v="5255" actId="113"/>
        <pc:sldMkLst>
          <pc:docMk/>
          <pc:sldMk cId="3824368805" sldId="507"/>
        </pc:sldMkLst>
        <pc:spChg chg="mod">
          <ac:chgData name="Indu Sekhar Dantu" userId="4218edbc7ffe59d5" providerId="LiveId" clId="{49A40A61-86F5-4FBE-AB70-0A54BE27100C}" dt="2021-08-08T02:16:37.298" v="3778" actId="6549"/>
          <ac:spMkLst>
            <pc:docMk/>
            <pc:sldMk cId="3824368805" sldId="507"/>
            <ac:spMk id="15362" creationId="{90DA4598-77D7-4E56-BD04-81B421A9C7EA}"/>
          </ac:spMkLst>
        </pc:spChg>
        <pc:spChg chg="mod">
          <ac:chgData name="Indu Sekhar Dantu" userId="4218edbc7ffe59d5" providerId="LiveId" clId="{49A40A61-86F5-4FBE-AB70-0A54BE27100C}" dt="2021-08-08T09:01:08.602" v="5255" actId="113"/>
          <ac:spMkLst>
            <pc:docMk/>
            <pc:sldMk cId="3824368805" sldId="507"/>
            <ac:spMk id="30723" creationId="{7FA862AD-3D05-40BC-B0F8-F7D30BEE041F}"/>
          </ac:spMkLst>
        </pc:spChg>
      </pc:sldChg>
      <pc:sldChg chg="modSp mod">
        <pc:chgData name="Indu Sekhar Dantu" userId="4218edbc7ffe59d5" providerId="LiveId" clId="{49A40A61-86F5-4FBE-AB70-0A54BE27100C}" dt="2021-08-08T09:00:21.546" v="5247" actId="113"/>
        <pc:sldMkLst>
          <pc:docMk/>
          <pc:sldMk cId="1175380917" sldId="508"/>
        </pc:sldMkLst>
        <pc:spChg chg="mod">
          <ac:chgData name="Indu Sekhar Dantu" userId="4218edbc7ffe59d5" providerId="LiveId" clId="{49A40A61-86F5-4FBE-AB70-0A54BE27100C}" dt="2021-08-08T02:16:21.105" v="3775" actId="6549"/>
          <ac:spMkLst>
            <pc:docMk/>
            <pc:sldMk cId="1175380917" sldId="508"/>
            <ac:spMk id="15362" creationId="{90DA4598-77D7-4E56-BD04-81B421A9C7EA}"/>
          </ac:spMkLst>
        </pc:spChg>
        <pc:spChg chg="mod">
          <ac:chgData name="Indu Sekhar Dantu" userId="4218edbc7ffe59d5" providerId="LiveId" clId="{49A40A61-86F5-4FBE-AB70-0A54BE27100C}" dt="2021-08-08T09:00:21.546" v="5247" actId="113"/>
          <ac:spMkLst>
            <pc:docMk/>
            <pc:sldMk cId="1175380917" sldId="508"/>
            <ac:spMk id="30723" creationId="{7FA862AD-3D05-40BC-B0F8-F7D30BEE041F}"/>
          </ac:spMkLst>
        </pc:spChg>
      </pc:sldChg>
      <pc:sldChg chg="modSp mod">
        <pc:chgData name="Indu Sekhar Dantu" userId="4218edbc7ffe59d5" providerId="LiveId" clId="{49A40A61-86F5-4FBE-AB70-0A54BE27100C}" dt="2021-08-08T09:19:37.388" v="5266" actId="14100"/>
        <pc:sldMkLst>
          <pc:docMk/>
          <pc:sldMk cId="3197304404" sldId="509"/>
        </pc:sldMkLst>
        <pc:spChg chg="mod">
          <ac:chgData name="Indu Sekhar Dantu" userId="4218edbc7ffe59d5" providerId="LiveId" clId="{49A40A61-86F5-4FBE-AB70-0A54BE27100C}" dt="2021-08-08T02:16:57.392" v="3782" actId="255"/>
          <ac:spMkLst>
            <pc:docMk/>
            <pc:sldMk cId="3197304404" sldId="509"/>
            <ac:spMk id="15362" creationId="{90DA4598-77D7-4E56-BD04-81B421A9C7EA}"/>
          </ac:spMkLst>
        </pc:spChg>
        <pc:spChg chg="mod">
          <ac:chgData name="Indu Sekhar Dantu" userId="4218edbc7ffe59d5" providerId="LiveId" clId="{49A40A61-86F5-4FBE-AB70-0A54BE27100C}" dt="2021-08-08T09:19:37.388" v="5266" actId="14100"/>
          <ac:spMkLst>
            <pc:docMk/>
            <pc:sldMk cId="3197304404" sldId="509"/>
            <ac:spMk id="30723" creationId="{7FA862AD-3D05-40BC-B0F8-F7D30BEE041F}"/>
          </ac:spMkLst>
        </pc:spChg>
      </pc:sldChg>
      <pc:sldChg chg="modSp add mod">
        <pc:chgData name="Indu Sekhar Dantu" userId="4218edbc7ffe59d5" providerId="LiveId" clId="{49A40A61-86F5-4FBE-AB70-0A54BE27100C}" dt="2021-08-08T09:20:31.933" v="5274" actId="113"/>
        <pc:sldMkLst>
          <pc:docMk/>
          <pc:sldMk cId="1840782544" sldId="510"/>
        </pc:sldMkLst>
        <pc:spChg chg="mod">
          <ac:chgData name="Indu Sekhar Dantu" userId="4218edbc7ffe59d5" providerId="LiveId" clId="{49A40A61-86F5-4FBE-AB70-0A54BE27100C}" dt="2021-08-08T02:17:06.920" v="3784" actId="255"/>
          <ac:spMkLst>
            <pc:docMk/>
            <pc:sldMk cId="1840782544" sldId="510"/>
            <ac:spMk id="15362" creationId="{90DA4598-77D7-4E56-BD04-81B421A9C7EA}"/>
          </ac:spMkLst>
        </pc:spChg>
        <pc:spChg chg="mod">
          <ac:chgData name="Indu Sekhar Dantu" userId="4218edbc7ffe59d5" providerId="LiveId" clId="{49A40A61-86F5-4FBE-AB70-0A54BE27100C}" dt="2021-08-08T09:20:31.933" v="5274" actId="113"/>
          <ac:spMkLst>
            <pc:docMk/>
            <pc:sldMk cId="1840782544" sldId="510"/>
            <ac:spMk id="30723" creationId="{7FA862AD-3D05-40BC-B0F8-F7D30BEE041F}"/>
          </ac:spMkLst>
        </pc:spChg>
      </pc:sldChg>
      <pc:sldChg chg="modSp add mod">
        <pc:chgData name="Indu Sekhar Dantu" userId="4218edbc7ffe59d5" providerId="LiveId" clId="{49A40A61-86F5-4FBE-AB70-0A54BE27100C}" dt="2021-08-08T09:21:26.602" v="5279" actId="113"/>
        <pc:sldMkLst>
          <pc:docMk/>
          <pc:sldMk cId="3182236758" sldId="511"/>
        </pc:sldMkLst>
        <pc:spChg chg="mod">
          <ac:chgData name="Indu Sekhar Dantu" userId="4218edbc7ffe59d5" providerId="LiveId" clId="{49A40A61-86F5-4FBE-AB70-0A54BE27100C}" dt="2021-08-08T02:17:16.300" v="3786" actId="255"/>
          <ac:spMkLst>
            <pc:docMk/>
            <pc:sldMk cId="3182236758" sldId="511"/>
            <ac:spMk id="15362" creationId="{90DA4598-77D7-4E56-BD04-81B421A9C7EA}"/>
          </ac:spMkLst>
        </pc:spChg>
        <pc:spChg chg="mod">
          <ac:chgData name="Indu Sekhar Dantu" userId="4218edbc7ffe59d5" providerId="LiveId" clId="{49A40A61-86F5-4FBE-AB70-0A54BE27100C}" dt="2021-08-08T09:21:26.602" v="5279" actId="113"/>
          <ac:spMkLst>
            <pc:docMk/>
            <pc:sldMk cId="3182236758" sldId="511"/>
            <ac:spMk id="30723" creationId="{7FA862AD-3D05-40BC-B0F8-F7D30BEE041F}"/>
          </ac:spMkLst>
        </pc:spChg>
      </pc:sldChg>
      <pc:sldChg chg="modSp add mod">
        <pc:chgData name="Indu Sekhar Dantu" userId="4218edbc7ffe59d5" providerId="LiveId" clId="{49A40A61-86F5-4FBE-AB70-0A54BE27100C}" dt="2021-08-08T09:21:38.393" v="5280" actId="113"/>
        <pc:sldMkLst>
          <pc:docMk/>
          <pc:sldMk cId="3151196593" sldId="512"/>
        </pc:sldMkLst>
        <pc:spChg chg="mod">
          <ac:chgData name="Indu Sekhar Dantu" userId="4218edbc7ffe59d5" providerId="LiveId" clId="{49A40A61-86F5-4FBE-AB70-0A54BE27100C}" dt="2021-08-08T02:17:25.349" v="3788" actId="255"/>
          <ac:spMkLst>
            <pc:docMk/>
            <pc:sldMk cId="3151196593" sldId="512"/>
            <ac:spMk id="15362" creationId="{90DA4598-77D7-4E56-BD04-81B421A9C7EA}"/>
          </ac:spMkLst>
        </pc:spChg>
        <pc:spChg chg="mod">
          <ac:chgData name="Indu Sekhar Dantu" userId="4218edbc7ffe59d5" providerId="LiveId" clId="{49A40A61-86F5-4FBE-AB70-0A54BE27100C}" dt="2021-08-08T09:21:38.393" v="5280" actId="113"/>
          <ac:spMkLst>
            <pc:docMk/>
            <pc:sldMk cId="3151196593" sldId="512"/>
            <ac:spMk id="30723" creationId="{7FA862AD-3D05-40BC-B0F8-F7D30BEE041F}"/>
          </ac:spMkLst>
        </pc:spChg>
      </pc:sldChg>
      <pc:sldChg chg="modSp add mod">
        <pc:chgData name="Indu Sekhar Dantu" userId="4218edbc7ffe59d5" providerId="LiveId" clId="{49A40A61-86F5-4FBE-AB70-0A54BE27100C}" dt="2021-08-08T09:22:17.001" v="5286" actId="113"/>
        <pc:sldMkLst>
          <pc:docMk/>
          <pc:sldMk cId="720974169" sldId="513"/>
        </pc:sldMkLst>
        <pc:spChg chg="mod">
          <ac:chgData name="Indu Sekhar Dantu" userId="4218edbc7ffe59d5" providerId="LiveId" clId="{49A40A61-86F5-4FBE-AB70-0A54BE27100C}" dt="2021-08-08T02:17:35.202" v="3790" actId="255"/>
          <ac:spMkLst>
            <pc:docMk/>
            <pc:sldMk cId="720974169" sldId="513"/>
            <ac:spMk id="15362" creationId="{90DA4598-77D7-4E56-BD04-81B421A9C7EA}"/>
          </ac:spMkLst>
        </pc:spChg>
        <pc:spChg chg="mod">
          <ac:chgData name="Indu Sekhar Dantu" userId="4218edbc7ffe59d5" providerId="LiveId" clId="{49A40A61-86F5-4FBE-AB70-0A54BE27100C}" dt="2021-08-08T09:22:17.001" v="5286" actId="113"/>
          <ac:spMkLst>
            <pc:docMk/>
            <pc:sldMk cId="720974169" sldId="513"/>
            <ac:spMk id="30723" creationId="{7FA862AD-3D05-40BC-B0F8-F7D30BEE041F}"/>
          </ac:spMkLst>
        </pc:spChg>
      </pc:sldChg>
      <pc:sldChg chg="modSp add mod">
        <pc:chgData name="Indu Sekhar Dantu" userId="4218edbc7ffe59d5" providerId="LiveId" clId="{49A40A61-86F5-4FBE-AB70-0A54BE27100C}" dt="2021-08-08T09:26:11.819" v="5289" actId="113"/>
        <pc:sldMkLst>
          <pc:docMk/>
          <pc:sldMk cId="200998472" sldId="514"/>
        </pc:sldMkLst>
        <pc:spChg chg="mod">
          <ac:chgData name="Indu Sekhar Dantu" userId="4218edbc7ffe59d5" providerId="LiveId" clId="{49A40A61-86F5-4FBE-AB70-0A54BE27100C}" dt="2021-08-08T02:18:00.800" v="3795" actId="14100"/>
          <ac:spMkLst>
            <pc:docMk/>
            <pc:sldMk cId="200998472" sldId="514"/>
            <ac:spMk id="15362" creationId="{90DA4598-77D7-4E56-BD04-81B421A9C7EA}"/>
          </ac:spMkLst>
        </pc:spChg>
        <pc:spChg chg="mod">
          <ac:chgData name="Indu Sekhar Dantu" userId="4218edbc7ffe59d5" providerId="LiveId" clId="{49A40A61-86F5-4FBE-AB70-0A54BE27100C}" dt="2021-08-08T09:26:11.819" v="5289" actId="113"/>
          <ac:spMkLst>
            <pc:docMk/>
            <pc:sldMk cId="200998472" sldId="514"/>
            <ac:spMk id="30723" creationId="{7FA862AD-3D05-40BC-B0F8-F7D30BEE041F}"/>
          </ac:spMkLst>
        </pc:spChg>
      </pc:sldChg>
      <pc:sldChg chg="modSp add mod">
        <pc:chgData name="Indu Sekhar Dantu" userId="4218edbc7ffe59d5" providerId="LiveId" clId="{49A40A61-86F5-4FBE-AB70-0A54BE27100C}" dt="2021-08-08T09:27:31.434" v="5325" actId="27636"/>
        <pc:sldMkLst>
          <pc:docMk/>
          <pc:sldMk cId="2967910119" sldId="515"/>
        </pc:sldMkLst>
        <pc:spChg chg="mod">
          <ac:chgData name="Indu Sekhar Dantu" userId="4218edbc7ffe59d5" providerId="LiveId" clId="{49A40A61-86F5-4FBE-AB70-0A54BE27100C}" dt="2021-08-08T02:18:33.954" v="3810" actId="1035"/>
          <ac:spMkLst>
            <pc:docMk/>
            <pc:sldMk cId="2967910119" sldId="515"/>
            <ac:spMk id="15362" creationId="{90DA4598-77D7-4E56-BD04-81B421A9C7EA}"/>
          </ac:spMkLst>
        </pc:spChg>
        <pc:spChg chg="mod">
          <ac:chgData name="Indu Sekhar Dantu" userId="4218edbc7ffe59d5" providerId="LiveId" clId="{49A40A61-86F5-4FBE-AB70-0A54BE27100C}" dt="2021-08-08T09:27:31.434" v="5325" actId="27636"/>
          <ac:spMkLst>
            <pc:docMk/>
            <pc:sldMk cId="2967910119" sldId="515"/>
            <ac:spMk id="30723" creationId="{7FA862AD-3D05-40BC-B0F8-F7D30BEE041F}"/>
          </ac:spMkLst>
        </pc:spChg>
      </pc:sldChg>
      <pc:sldChg chg="modSp add mod">
        <pc:chgData name="Indu Sekhar Dantu" userId="4218edbc7ffe59d5" providerId="LiveId" clId="{49A40A61-86F5-4FBE-AB70-0A54BE27100C}" dt="2021-08-08T09:28:42.205" v="5353" actId="6549"/>
        <pc:sldMkLst>
          <pc:docMk/>
          <pc:sldMk cId="3765718363" sldId="516"/>
        </pc:sldMkLst>
        <pc:spChg chg="mod">
          <ac:chgData name="Indu Sekhar Dantu" userId="4218edbc7ffe59d5" providerId="LiveId" clId="{49A40A61-86F5-4FBE-AB70-0A54BE27100C}" dt="2021-08-08T02:18:58.975" v="3828" actId="1035"/>
          <ac:spMkLst>
            <pc:docMk/>
            <pc:sldMk cId="3765718363" sldId="516"/>
            <ac:spMk id="15362" creationId="{90DA4598-77D7-4E56-BD04-81B421A9C7EA}"/>
          </ac:spMkLst>
        </pc:spChg>
        <pc:spChg chg="mod">
          <ac:chgData name="Indu Sekhar Dantu" userId="4218edbc7ffe59d5" providerId="LiveId" clId="{49A40A61-86F5-4FBE-AB70-0A54BE27100C}" dt="2021-08-08T09:28:42.205" v="5353" actId="6549"/>
          <ac:spMkLst>
            <pc:docMk/>
            <pc:sldMk cId="3765718363" sldId="516"/>
            <ac:spMk id="30723" creationId="{7FA862AD-3D05-40BC-B0F8-F7D30BEE041F}"/>
          </ac:spMkLst>
        </pc:spChg>
      </pc:sldChg>
      <pc:sldChg chg="modSp add mod">
        <pc:chgData name="Indu Sekhar Dantu" userId="4218edbc7ffe59d5" providerId="LiveId" clId="{49A40A61-86F5-4FBE-AB70-0A54BE27100C}" dt="2021-08-08T09:29:33.127" v="5359" actId="113"/>
        <pc:sldMkLst>
          <pc:docMk/>
          <pc:sldMk cId="2722917917" sldId="517"/>
        </pc:sldMkLst>
        <pc:spChg chg="mod">
          <ac:chgData name="Indu Sekhar Dantu" userId="4218edbc7ffe59d5" providerId="LiveId" clId="{49A40A61-86F5-4FBE-AB70-0A54BE27100C}" dt="2021-08-08T02:19:21.188" v="3834" actId="20577"/>
          <ac:spMkLst>
            <pc:docMk/>
            <pc:sldMk cId="2722917917" sldId="517"/>
            <ac:spMk id="15362" creationId="{90DA4598-77D7-4E56-BD04-81B421A9C7EA}"/>
          </ac:spMkLst>
        </pc:spChg>
        <pc:spChg chg="mod">
          <ac:chgData name="Indu Sekhar Dantu" userId="4218edbc7ffe59d5" providerId="LiveId" clId="{49A40A61-86F5-4FBE-AB70-0A54BE27100C}" dt="2021-08-08T09:29:33.127" v="5359" actId="113"/>
          <ac:spMkLst>
            <pc:docMk/>
            <pc:sldMk cId="2722917917" sldId="517"/>
            <ac:spMk id="30723" creationId="{7FA862AD-3D05-40BC-B0F8-F7D30BEE041F}"/>
          </ac:spMkLst>
        </pc:spChg>
      </pc:sldChg>
      <pc:sldChg chg="modSp mod">
        <pc:chgData name="Indu Sekhar Dantu" userId="4218edbc7ffe59d5" providerId="LiveId" clId="{49A40A61-86F5-4FBE-AB70-0A54BE27100C}" dt="2021-08-08T09:30:17.039" v="5365" actId="113"/>
        <pc:sldMkLst>
          <pc:docMk/>
          <pc:sldMk cId="3222162075" sldId="518"/>
        </pc:sldMkLst>
        <pc:spChg chg="mod">
          <ac:chgData name="Indu Sekhar Dantu" userId="4218edbc7ffe59d5" providerId="LiveId" clId="{49A40A61-86F5-4FBE-AB70-0A54BE27100C}" dt="2021-08-08T02:19:37.363" v="3840" actId="6549"/>
          <ac:spMkLst>
            <pc:docMk/>
            <pc:sldMk cId="3222162075" sldId="518"/>
            <ac:spMk id="15362" creationId="{90DA4598-77D7-4E56-BD04-81B421A9C7EA}"/>
          </ac:spMkLst>
        </pc:spChg>
        <pc:spChg chg="mod">
          <ac:chgData name="Indu Sekhar Dantu" userId="4218edbc7ffe59d5" providerId="LiveId" clId="{49A40A61-86F5-4FBE-AB70-0A54BE27100C}" dt="2021-08-08T09:30:17.039" v="5365" actId="113"/>
          <ac:spMkLst>
            <pc:docMk/>
            <pc:sldMk cId="3222162075" sldId="518"/>
            <ac:spMk id="30723" creationId="{7FA862AD-3D05-40BC-B0F8-F7D30BEE041F}"/>
          </ac:spMkLst>
        </pc:spChg>
      </pc:sldChg>
      <pc:sldChg chg="modSp mod">
        <pc:chgData name="Indu Sekhar Dantu" userId="4218edbc7ffe59d5" providerId="LiveId" clId="{49A40A61-86F5-4FBE-AB70-0A54BE27100C}" dt="2021-08-08T09:32:10.244" v="5383" actId="113"/>
        <pc:sldMkLst>
          <pc:docMk/>
          <pc:sldMk cId="739084327" sldId="519"/>
        </pc:sldMkLst>
        <pc:spChg chg="mod">
          <ac:chgData name="Indu Sekhar Dantu" userId="4218edbc7ffe59d5" providerId="LiveId" clId="{49A40A61-86F5-4FBE-AB70-0A54BE27100C}" dt="2021-08-08T02:19:49.010" v="3842" actId="255"/>
          <ac:spMkLst>
            <pc:docMk/>
            <pc:sldMk cId="739084327" sldId="519"/>
            <ac:spMk id="15362" creationId="{90DA4598-77D7-4E56-BD04-81B421A9C7EA}"/>
          </ac:spMkLst>
        </pc:spChg>
        <pc:spChg chg="mod">
          <ac:chgData name="Indu Sekhar Dantu" userId="4218edbc7ffe59d5" providerId="LiveId" clId="{49A40A61-86F5-4FBE-AB70-0A54BE27100C}" dt="2021-08-08T09:32:10.244" v="5383" actId="113"/>
          <ac:spMkLst>
            <pc:docMk/>
            <pc:sldMk cId="739084327" sldId="519"/>
            <ac:spMk id="30723" creationId="{7FA862AD-3D05-40BC-B0F8-F7D30BEE041F}"/>
          </ac:spMkLst>
        </pc:spChg>
      </pc:sldChg>
      <pc:sldChg chg="modSp add mod">
        <pc:chgData name="Indu Sekhar Dantu" userId="4218edbc7ffe59d5" providerId="LiveId" clId="{49A40A61-86F5-4FBE-AB70-0A54BE27100C}" dt="2021-08-08T09:32:28.480" v="5385" actId="113"/>
        <pc:sldMkLst>
          <pc:docMk/>
          <pc:sldMk cId="3710642235" sldId="520"/>
        </pc:sldMkLst>
        <pc:spChg chg="mod">
          <ac:chgData name="Indu Sekhar Dantu" userId="4218edbc7ffe59d5" providerId="LiveId" clId="{49A40A61-86F5-4FBE-AB70-0A54BE27100C}" dt="2021-08-08T02:20:01.106" v="3844" actId="255"/>
          <ac:spMkLst>
            <pc:docMk/>
            <pc:sldMk cId="3710642235" sldId="520"/>
            <ac:spMk id="15362" creationId="{90DA4598-77D7-4E56-BD04-81B421A9C7EA}"/>
          </ac:spMkLst>
        </pc:spChg>
        <pc:spChg chg="mod">
          <ac:chgData name="Indu Sekhar Dantu" userId="4218edbc7ffe59d5" providerId="LiveId" clId="{49A40A61-86F5-4FBE-AB70-0A54BE27100C}" dt="2021-08-08T09:32:28.480" v="5385" actId="113"/>
          <ac:spMkLst>
            <pc:docMk/>
            <pc:sldMk cId="3710642235" sldId="520"/>
            <ac:spMk id="30723" creationId="{7FA862AD-3D05-40BC-B0F8-F7D30BEE041F}"/>
          </ac:spMkLst>
        </pc:spChg>
      </pc:sldChg>
      <pc:sldChg chg="modSp add mod">
        <pc:chgData name="Indu Sekhar Dantu" userId="4218edbc7ffe59d5" providerId="LiveId" clId="{49A40A61-86F5-4FBE-AB70-0A54BE27100C}" dt="2021-08-08T09:33:16.143" v="5392" actId="113"/>
        <pc:sldMkLst>
          <pc:docMk/>
          <pc:sldMk cId="3862199059" sldId="521"/>
        </pc:sldMkLst>
        <pc:spChg chg="mod">
          <ac:chgData name="Indu Sekhar Dantu" userId="4218edbc7ffe59d5" providerId="LiveId" clId="{49A40A61-86F5-4FBE-AB70-0A54BE27100C}" dt="2021-08-08T02:20:13.064" v="3846" actId="255"/>
          <ac:spMkLst>
            <pc:docMk/>
            <pc:sldMk cId="3862199059" sldId="521"/>
            <ac:spMk id="15362" creationId="{90DA4598-77D7-4E56-BD04-81B421A9C7EA}"/>
          </ac:spMkLst>
        </pc:spChg>
        <pc:spChg chg="mod">
          <ac:chgData name="Indu Sekhar Dantu" userId="4218edbc7ffe59d5" providerId="LiveId" clId="{49A40A61-86F5-4FBE-AB70-0A54BE27100C}" dt="2021-08-08T09:33:16.143" v="5392" actId="113"/>
          <ac:spMkLst>
            <pc:docMk/>
            <pc:sldMk cId="3862199059" sldId="521"/>
            <ac:spMk id="30723" creationId="{7FA862AD-3D05-40BC-B0F8-F7D30BEE041F}"/>
          </ac:spMkLst>
        </pc:spChg>
      </pc:sldChg>
      <pc:sldChg chg="modSp add mod">
        <pc:chgData name="Indu Sekhar Dantu" userId="4218edbc7ffe59d5" providerId="LiveId" clId="{49A40A61-86F5-4FBE-AB70-0A54BE27100C}" dt="2021-08-08T09:34:31.549" v="5401" actId="113"/>
        <pc:sldMkLst>
          <pc:docMk/>
          <pc:sldMk cId="2760939649" sldId="522"/>
        </pc:sldMkLst>
        <pc:spChg chg="mod">
          <ac:chgData name="Indu Sekhar Dantu" userId="4218edbc7ffe59d5" providerId="LiveId" clId="{49A40A61-86F5-4FBE-AB70-0A54BE27100C}" dt="2021-08-08T02:20:35.777" v="3850" actId="255"/>
          <ac:spMkLst>
            <pc:docMk/>
            <pc:sldMk cId="2760939649" sldId="522"/>
            <ac:spMk id="15362" creationId="{90DA4598-77D7-4E56-BD04-81B421A9C7EA}"/>
          </ac:spMkLst>
        </pc:spChg>
        <pc:spChg chg="mod">
          <ac:chgData name="Indu Sekhar Dantu" userId="4218edbc7ffe59d5" providerId="LiveId" clId="{49A40A61-86F5-4FBE-AB70-0A54BE27100C}" dt="2021-08-08T09:34:31.549" v="5401" actId="113"/>
          <ac:spMkLst>
            <pc:docMk/>
            <pc:sldMk cId="2760939649" sldId="522"/>
            <ac:spMk id="30723" creationId="{7FA862AD-3D05-40BC-B0F8-F7D30BEE041F}"/>
          </ac:spMkLst>
        </pc:spChg>
      </pc:sldChg>
      <pc:sldChg chg="modSp add mod">
        <pc:chgData name="Indu Sekhar Dantu" userId="4218edbc7ffe59d5" providerId="LiveId" clId="{49A40A61-86F5-4FBE-AB70-0A54BE27100C}" dt="2021-08-08T09:35:11.917" v="5405" actId="113"/>
        <pc:sldMkLst>
          <pc:docMk/>
          <pc:sldMk cId="194315940" sldId="523"/>
        </pc:sldMkLst>
        <pc:spChg chg="mod">
          <ac:chgData name="Indu Sekhar Dantu" userId="4218edbc7ffe59d5" providerId="LiveId" clId="{49A40A61-86F5-4FBE-AB70-0A54BE27100C}" dt="2021-08-08T02:20:46.994" v="3852" actId="255"/>
          <ac:spMkLst>
            <pc:docMk/>
            <pc:sldMk cId="194315940" sldId="523"/>
            <ac:spMk id="15362" creationId="{90DA4598-77D7-4E56-BD04-81B421A9C7EA}"/>
          </ac:spMkLst>
        </pc:spChg>
        <pc:spChg chg="mod">
          <ac:chgData name="Indu Sekhar Dantu" userId="4218edbc7ffe59d5" providerId="LiveId" clId="{49A40A61-86F5-4FBE-AB70-0A54BE27100C}" dt="2021-08-08T09:35:11.917" v="5405" actId="113"/>
          <ac:spMkLst>
            <pc:docMk/>
            <pc:sldMk cId="194315940" sldId="523"/>
            <ac:spMk id="30723" creationId="{7FA862AD-3D05-40BC-B0F8-F7D30BEE041F}"/>
          </ac:spMkLst>
        </pc:spChg>
      </pc:sldChg>
      <pc:sldChg chg="modSp add mod">
        <pc:chgData name="Indu Sekhar Dantu" userId="4218edbc7ffe59d5" providerId="LiveId" clId="{49A40A61-86F5-4FBE-AB70-0A54BE27100C}" dt="2021-08-08T09:35:46.387" v="5411" actId="113"/>
        <pc:sldMkLst>
          <pc:docMk/>
          <pc:sldMk cId="408865378" sldId="524"/>
        </pc:sldMkLst>
        <pc:spChg chg="mod">
          <ac:chgData name="Indu Sekhar Dantu" userId="4218edbc7ffe59d5" providerId="LiveId" clId="{49A40A61-86F5-4FBE-AB70-0A54BE27100C}" dt="2021-08-08T02:20:59.162" v="3854" actId="255"/>
          <ac:spMkLst>
            <pc:docMk/>
            <pc:sldMk cId="408865378" sldId="524"/>
            <ac:spMk id="15362" creationId="{90DA4598-77D7-4E56-BD04-81B421A9C7EA}"/>
          </ac:spMkLst>
        </pc:spChg>
        <pc:spChg chg="mod">
          <ac:chgData name="Indu Sekhar Dantu" userId="4218edbc7ffe59d5" providerId="LiveId" clId="{49A40A61-86F5-4FBE-AB70-0A54BE27100C}" dt="2021-08-08T09:35:46.387" v="5411" actId="113"/>
          <ac:spMkLst>
            <pc:docMk/>
            <pc:sldMk cId="408865378" sldId="524"/>
            <ac:spMk id="30723" creationId="{7FA862AD-3D05-40BC-B0F8-F7D30BEE041F}"/>
          </ac:spMkLst>
        </pc:spChg>
      </pc:sldChg>
      <pc:sldChg chg="modSp add mod">
        <pc:chgData name="Indu Sekhar Dantu" userId="4218edbc7ffe59d5" providerId="LiveId" clId="{49A40A61-86F5-4FBE-AB70-0A54BE27100C}" dt="2021-08-08T02:39:08.485" v="4013" actId="20577"/>
        <pc:sldMkLst>
          <pc:docMk/>
          <pc:sldMk cId="2878109114" sldId="525"/>
        </pc:sldMkLst>
        <pc:spChg chg="mod">
          <ac:chgData name="Indu Sekhar Dantu" userId="4218edbc7ffe59d5" providerId="LiveId" clId="{49A40A61-86F5-4FBE-AB70-0A54BE27100C}" dt="2021-08-08T02:21:18.615" v="3858" actId="255"/>
          <ac:spMkLst>
            <pc:docMk/>
            <pc:sldMk cId="2878109114" sldId="525"/>
            <ac:spMk id="15362" creationId="{90DA4598-77D7-4E56-BD04-81B421A9C7EA}"/>
          </ac:spMkLst>
        </pc:spChg>
        <pc:spChg chg="mod">
          <ac:chgData name="Indu Sekhar Dantu" userId="4218edbc7ffe59d5" providerId="LiveId" clId="{49A40A61-86F5-4FBE-AB70-0A54BE27100C}" dt="2021-08-08T02:39:08.485" v="4013" actId="20577"/>
          <ac:spMkLst>
            <pc:docMk/>
            <pc:sldMk cId="2878109114" sldId="525"/>
            <ac:spMk id="30723" creationId="{7FA862AD-3D05-40BC-B0F8-F7D30BEE041F}"/>
          </ac:spMkLst>
        </pc:spChg>
      </pc:sldChg>
      <pc:sldChg chg="modSp add mod">
        <pc:chgData name="Indu Sekhar Dantu" userId="4218edbc7ffe59d5" providerId="LiveId" clId="{49A40A61-86F5-4FBE-AB70-0A54BE27100C}" dt="2021-08-08T03:10:42.493" v="4277" actId="27636"/>
        <pc:sldMkLst>
          <pc:docMk/>
          <pc:sldMk cId="3767827587" sldId="526"/>
        </pc:sldMkLst>
        <pc:spChg chg="mod">
          <ac:chgData name="Indu Sekhar Dantu" userId="4218edbc7ffe59d5" providerId="LiveId" clId="{49A40A61-86F5-4FBE-AB70-0A54BE27100C}" dt="2021-08-08T02:21:28.983" v="3860" actId="255"/>
          <ac:spMkLst>
            <pc:docMk/>
            <pc:sldMk cId="3767827587" sldId="526"/>
            <ac:spMk id="15362" creationId="{90DA4598-77D7-4E56-BD04-81B421A9C7EA}"/>
          </ac:spMkLst>
        </pc:spChg>
        <pc:spChg chg="mod">
          <ac:chgData name="Indu Sekhar Dantu" userId="4218edbc7ffe59d5" providerId="LiveId" clId="{49A40A61-86F5-4FBE-AB70-0A54BE27100C}" dt="2021-08-08T03:10:42.493" v="4277" actId="27636"/>
          <ac:spMkLst>
            <pc:docMk/>
            <pc:sldMk cId="3767827587" sldId="526"/>
            <ac:spMk id="30723" creationId="{7FA862AD-3D05-40BC-B0F8-F7D30BEE041F}"/>
          </ac:spMkLst>
        </pc:spChg>
      </pc:sldChg>
      <pc:sldChg chg="modSp mod">
        <pc:chgData name="Indu Sekhar Dantu" userId="4218edbc7ffe59d5" providerId="LiveId" clId="{49A40A61-86F5-4FBE-AB70-0A54BE27100C}" dt="2021-08-08T02:37:51.951" v="3997" actId="20577"/>
        <pc:sldMkLst>
          <pc:docMk/>
          <pc:sldMk cId="2756752420" sldId="527"/>
        </pc:sldMkLst>
        <pc:spChg chg="mod">
          <ac:chgData name="Indu Sekhar Dantu" userId="4218edbc7ffe59d5" providerId="LiveId" clId="{49A40A61-86F5-4FBE-AB70-0A54BE27100C}" dt="2021-08-08T02:21:39.672" v="3862" actId="255"/>
          <ac:spMkLst>
            <pc:docMk/>
            <pc:sldMk cId="2756752420" sldId="527"/>
            <ac:spMk id="15362" creationId="{90DA4598-77D7-4E56-BD04-81B421A9C7EA}"/>
          </ac:spMkLst>
        </pc:spChg>
        <pc:spChg chg="mod">
          <ac:chgData name="Indu Sekhar Dantu" userId="4218edbc7ffe59d5" providerId="LiveId" clId="{49A40A61-86F5-4FBE-AB70-0A54BE27100C}" dt="2021-08-08T02:37:51.951" v="3997" actId="20577"/>
          <ac:spMkLst>
            <pc:docMk/>
            <pc:sldMk cId="2756752420" sldId="527"/>
            <ac:spMk id="30723" creationId="{7FA862AD-3D05-40BC-B0F8-F7D30BEE041F}"/>
          </ac:spMkLst>
        </pc:spChg>
      </pc:sldChg>
      <pc:sldChg chg="add del">
        <pc:chgData name="Indu Sekhar Dantu" userId="4218edbc7ffe59d5" providerId="LiveId" clId="{49A40A61-86F5-4FBE-AB70-0A54BE27100C}" dt="2021-08-07T16:45:40.966" v="3301" actId="47"/>
        <pc:sldMkLst>
          <pc:docMk/>
          <pc:sldMk cId="2853072375" sldId="527"/>
        </pc:sldMkLst>
      </pc:sldChg>
      <pc:sldChg chg="modSp add mod">
        <pc:chgData name="Indu Sekhar Dantu" userId="4218edbc7ffe59d5" providerId="LiveId" clId="{49A40A61-86F5-4FBE-AB70-0A54BE27100C}" dt="2021-08-08T02:36:42.942" v="3986" actId="20577"/>
        <pc:sldMkLst>
          <pc:docMk/>
          <pc:sldMk cId="4000322912" sldId="528"/>
        </pc:sldMkLst>
        <pc:spChg chg="mod">
          <ac:chgData name="Indu Sekhar Dantu" userId="4218edbc7ffe59d5" providerId="LiveId" clId="{49A40A61-86F5-4FBE-AB70-0A54BE27100C}" dt="2021-08-08T02:21:54.139" v="3864" actId="255"/>
          <ac:spMkLst>
            <pc:docMk/>
            <pc:sldMk cId="4000322912" sldId="528"/>
            <ac:spMk id="15362" creationId="{90DA4598-77D7-4E56-BD04-81B421A9C7EA}"/>
          </ac:spMkLst>
        </pc:spChg>
        <pc:spChg chg="mod">
          <ac:chgData name="Indu Sekhar Dantu" userId="4218edbc7ffe59d5" providerId="LiveId" clId="{49A40A61-86F5-4FBE-AB70-0A54BE27100C}" dt="2021-08-08T02:36:42.942" v="3986" actId="20577"/>
          <ac:spMkLst>
            <pc:docMk/>
            <pc:sldMk cId="4000322912" sldId="528"/>
            <ac:spMk id="30723" creationId="{7FA862AD-3D05-40BC-B0F8-F7D30BEE041F}"/>
          </ac:spMkLst>
        </pc:spChg>
      </pc:sldChg>
      <pc:sldChg chg="modSp add mod">
        <pc:chgData name="Indu Sekhar Dantu" userId="4218edbc7ffe59d5" providerId="LiveId" clId="{49A40A61-86F5-4FBE-AB70-0A54BE27100C}" dt="2021-08-08T02:05:12.683" v="3521" actId="2711"/>
        <pc:sldMkLst>
          <pc:docMk/>
          <pc:sldMk cId="2718906085" sldId="529"/>
        </pc:sldMkLst>
        <pc:spChg chg="mod">
          <ac:chgData name="Indu Sekhar Dantu" userId="4218edbc7ffe59d5" providerId="LiveId" clId="{49A40A61-86F5-4FBE-AB70-0A54BE27100C}" dt="2021-08-08T02:05:12.683" v="3521" actId="2711"/>
          <ac:spMkLst>
            <pc:docMk/>
            <pc:sldMk cId="2718906085" sldId="529"/>
            <ac:spMk id="15362" creationId="{90DA4598-77D7-4E56-BD04-81B421A9C7EA}"/>
          </ac:spMkLst>
        </pc:spChg>
        <pc:spChg chg="mod">
          <ac:chgData name="Indu Sekhar Dantu" userId="4218edbc7ffe59d5" providerId="LiveId" clId="{49A40A61-86F5-4FBE-AB70-0A54BE27100C}" dt="2021-08-08T02:00:07.842" v="3463" actId="20577"/>
          <ac:spMkLst>
            <pc:docMk/>
            <pc:sldMk cId="2718906085" sldId="529"/>
            <ac:spMk id="30723" creationId="{7FA862AD-3D05-40BC-B0F8-F7D30BEE041F}"/>
          </ac:spMkLst>
        </pc:spChg>
      </pc:sldChg>
      <pc:sldChg chg="modSp add mod">
        <pc:chgData name="Indu Sekhar Dantu" userId="4218edbc7ffe59d5" providerId="LiveId" clId="{49A40A61-86F5-4FBE-AB70-0A54BE27100C}" dt="2021-08-08T02:05:02.602" v="3519" actId="2711"/>
        <pc:sldMkLst>
          <pc:docMk/>
          <pc:sldMk cId="3088027425" sldId="530"/>
        </pc:sldMkLst>
        <pc:spChg chg="mod">
          <ac:chgData name="Indu Sekhar Dantu" userId="4218edbc7ffe59d5" providerId="LiveId" clId="{49A40A61-86F5-4FBE-AB70-0A54BE27100C}" dt="2021-08-08T02:05:02.602" v="3519" actId="2711"/>
          <ac:spMkLst>
            <pc:docMk/>
            <pc:sldMk cId="3088027425" sldId="530"/>
            <ac:spMk id="15362" creationId="{90DA4598-77D7-4E56-BD04-81B421A9C7EA}"/>
          </ac:spMkLst>
        </pc:spChg>
        <pc:spChg chg="mod">
          <ac:chgData name="Indu Sekhar Dantu" userId="4218edbc7ffe59d5" providerId="LiveId" clId="{49A40A61-86F5-4FBE-AB70-0A54BE27100C}" dt="2021-08-08T02:00:48.920" v="3468" actId="20577"/>
          <ac:spMkLst>
            <pc:docMk/>
            <pc:sldMk cId="3088027425" sldId="530"/>
            <ac:spMk id="30723" creationId="{7FA862AD-3D05-40BC-B0F8-F7D30BEE041F}"/>
          </ac:spMkLst>
        </pc:spChg>
      </pc:sldChg>
      <pc:sldChg chg="modSp add mod">
        <pc:chgData name="Indu Sekhar Dantu" userId="4218edbc7ffe59d5" providerId="LiveId" clId="{49A40A61-86F5-4FBE-AB70-0A54BE27100C}" dt="2021-08-08T02:04:40.621" v="3515" actId="2711"/>
        <pc:sldMkLst>
          <pc:docMk/>
          <pc:sldMk cId="3549015221" sldId="531"/>
        </pc:sldMkLst>
        <pc:spChg chg="mod">
          <ac:chgData name="Indu Sekhar Dantu" userId="4218edbc7ffe59d5" providerId="LiveId" clId="{49A40A61-86F5-4FBE-AB70-0A54BE27100C}" dt="2021-08-08T02:04:40.621" v="3515" actId="2711"/>
          <ac:spMkLst>
            <pc:docMk/>
            <pc:sldMk cId="3549015221" sldId="531"/>
            <ac:spMk id="15362" creationId="{90DA4598-77D7-4E56-BD04-81B421A9C7EA}"/>
          </ac:spMkLst>
        </pc:spChg>
        <pc:spChg chg="mod">
          <ac:chgData name="Indu Sekhar Dantu" userId="4218edbc7ffe59d5" providerId="LiveId" clId="{49A40A61-86F5-4FBE-AB70-0A54BE27100C}" dt="2021-08-08T02:01:14.803" v="3475" actId="20577"/>
          <ac:spMkLst>
            <pc:docMk/>
            <pc:sldMk cId="3549015221" sldId="531"/>
            <ac:spMk id="30723" creationId="{7FA862AD-3D05-40BC-B0F8-F7D30BEE041F}"/>
          </ac:spMkLst>
        </pc:spChg>
      </pc:sldChg>
      <pc:sldChg chg="modSp mod">
        <pc:chgData name="Indu Sekhar Dantu" userId="4218edbc7ffe59d5" providerId="LiveId" clId="{49A40A61-86F5-4FBE-AB70-0A54BE27100C}" dt="2021-08-08T02:04:30.362" v="3513" actId="2711"/>
        <pc:sldMkLst>
          <pc:docMk/>
          <pc:sldMk cId="3980990903" sldId="532"/>
        </pc:sldMkLst>
        <pc:spChg chg="mod">
          <ac:chgData name="Indu Sekhar Dantu" userId="4218edbc7ffe59d5" providerId="LiveId" clId="{49A40A61-86F5-4FBE-AB70-0A54BE27100C}" dt="2021-08-08T02:04:30.362" v="3513" actId="2711"/>
          <ac:spMkLst>
            <pc:docMk/>
            <pc:sldMk cId="3980990903" sldId="532"/>
            <ac:spMk id="15362" creationId="{90DA4598-77D7-4E56-BD04-81B421A9C7EA}"/>
          </ac:spMkLst>
        </pc:spChg>
        <pc:spChg chg="mod">
          <ac:chgData name="Indu Sekhar Dantu" userId="4218edbc7ffe59d5" providerId="LiveId" clId="{49A40A61-86F5-4FBE-AB70-0A54BE27100C}" dt="2021-08-08T02:01:21.023" v="3478" actId="20577"/>
          <ac:spMkLst>
            <pc:docMk/>
            <pc:sldMk cId="3980990903" sldId="532"/>
            <ac:spMk id="30723" creationId="{7FA862AD-3D05-40BC-B0F8-F7D30BEE041F}"/>
          </ac:spMkLst>
        </pc:spChg>
      </pc:sldChg>
      <pc:sldChg chg="modSp mod ord">
        <pc:chgData name="Indu Sekhar Dantu" userId="4218edbc7ffe59d5" providerId="LiveId" clId="{49A40A61-86F5-4FBE-AB70-0A54BE27100C}" dt="2021-08-08T02:05:22.847" v="3523" actId="2711"/>
        <pc:sldMkLst>
          <pc:docMk/>
          <pc:sldMk cId="399175577" sldId="533"/>
        </pc:sldMkLst>
        <pc:spChg chg="mod">
          <ac:chgData name="Indu Sekhar Dantu" userId="4218edbc7ffe59d5" providerId="LiveId" clId="{49A40A61-86F5-4FBE-AB70-0A54BE27100C}" dt="2021-08-08T02:05:22.847" v="3523" actId="2711"/>
          <ac:spMkLst>
            <pc:docMk/>
            <pc:sldMk cId="399175577" sldId="533"/>
            <ac:spMk id="15362" creationId="{90DA4598-77D7-4E56-BD04-81B421A9C7EA}"/>
          </ac:spMkLst>
        </pc:spChg>
        <pc:spChg chg="mod">
          <ac:chgData name="Indu Sekhar Dantu" userId="4218edbc7ffe59d5" providerId="LiveId" clId="{49A40A61-86F5-4FBE-AB70-0A54BE27100C}" dt="2021-08-08T02:00:13.049" v="3465" actId="20577"/>
          <ac:spMkLst>
            <pc:docMk/>
            <pc:sldMk cId="399175577" sldId="533"/>
            <ac:spMk id="30723" creationId="{7FA862AD-3D05-40BC-B0F8-F7D30BEE041F}"/>
          </ac:spMkLst>
        </pc:spChg>
      </pc:sldChg>
      <pc:sldChg chg="modSp mod">
        <pc:chgData name="Indu Sekhar Dantu" userId="4218edbc7ffe59d5" providerId="LiveId" clId="{49A40A61-86F5-4FBE-AB70-0A54BE27100C}" dt="2021-08-08T02:04:51.118" v="3517" actId="2711"/>
        <pc:sldMkLst>
          <pc:docMk/>
          <pc:sldMk cId="1975182682" sldId="534"/>
        </pc:sldMkLst>
        <pc:spChg chg="mod">
          <ac:chgData name="Indu Sekhar Dantu" userId="4218edbc7ffe59d5" providerId="LiveId" clId="{49A40A61-86F5-4FBE-AB70-0A54BE27100C}" dt="2021-08-08T02:04:51.118" v="3517" actId="2711"/>
          <ac:spMkLst>
            <pc:docMk/>
            <pc:sldMk cId="1975182682" sldId="534"/>
            <ac:spMk id="15362" creationId="{90DA4598-77D7-4E56-BD04-81B421A9C7EA}"/>
          </ac:spMkLst>
        </pc:spChg>
        <pc:spChg chg="mod">
          <ac:chgData name="Indu Sekhar Dantu" userId="4218edbc7ffe59d5" providerId="LiveId" clId="{49A40A61-86F5-4FBE-AB70-0A54BE27100C}" dt="2021-08-08T02:01:08.589" v="3474"/>
          <ac:spMkLst>
            <pc:docMk/>
            <pc:sldMk cId="1975182682" sldId="534"/>
            <ac:spMk id="30723" creationId="{7FA862AD-3D05-40BC-B0F8-F7D30BEE041F}"/>
          </ac:spMkLst>
        </pc:spChg>
      </pc:sldChg>
      <pc:sldChg chg="modSp mod">
        <pc:chgData name="Indu Sekhar Dantu" userId="4218edbc7ffe59d5" providerId="LiveId" clId="{49A40A61-86F5-4FBE-AB70-0A54BE27100C}" dt="2021-08-08T03:00:23.515" v="4171" actId="20577"/>
        <pc:sldMkLst>
          <pc:docMk/>
          <pc:sldMk cId="1509202101" sldId="535"/>
        </pc:sldMkLst>
        <pc:spChg chg="mod">
          <ac:chgData name="Indu Sekhar Dantu" userId="4218edbc7ffe59d5" providerId="LiveId" clId="{49A40A61-86F5-4FBE-AB70-0A54BE27100C}" dt="2021-08-08T03:00:23.515" v="4171" actId="20577"/>
          <ac:spMkLst>
            <pc:docMk/>
            <pc:sldMk cId="1509202101" sldId="535"/>
            <ac:spMk id="30723" creationId="{7FA862AD-3D05-40BC-B0F8-F7D30BEE041F}"/>
          </ac:spMkLst>
        </pc:spChg>
      </pc:sldChg>
      <pc:sldChg chg="modSp mod">
        <pc:chgData name="Indu Sekhar Dantu" userId="4218edbc7ffe59d5" providerId="LiveId" clId="{49A40A61-86F5-4FBE-AB70-0A54BE27100C}" dt="2021-08-08T03:00:55.465" v="4187" actId="20577"/>
        <pc:sldMkLst>
          <pc:docMk/>
          <pc:sldMk cId="1134189051" sldId="536"/>
        </pc:sldMkLst>
        <pc:spChg chg="mod">
          <ac:chgData name="Indu Sekhar Dantu" userId="4218edbc7ffe59d5" providerId="LiveId" clId="{49A40A61-86F5-4FBE-AB70-0A54BE27100C}" dt="2021-08-08T03:00:55.465" v="4187" actId="20577"/>
          <ac:spMkLst>
            <pc:docMk/>
            <pc:sldMk cId="1134189051" sldId="536"/>
            <ac:spMk id="30723" creationId="{7FA862AD-3D05-40BC-B0F8-F7D30BEE041F}"/>
          </ac:spMkLst>
        </pc:spChg>
      </pc:sldChg>
      <pc:sldChg chg="modSp mod ord">
        <pc:chgData name="Indu Sekhar Dantu" userId="4218edbc7ffe59d5" providerId="LiveId" clId="{49A40A61-86F5-4FBE-AB70-0A54BE27100C}" dt="2021-08-08T03:10:59.015" v="4279" actId="20577"/>
        <pc:sldMkLst>
          <pc:docMk/>
          <pc:sldMk cId="2634034067" sldId="537"/>
        </pc:sldMkLst>
        <pc:spChg chg="mod">
          <ac:chgData name="Indu Sekhar Dantu" userId="4218edbc7ffe59d5" providerId="LiveId" clId="{49A40A61-86F5-4FBE-AB70-0A54BE27100C}" dt="2021-08-08T02:04:16.193" v="3511" actId="2711"/>
          <ac:spMkLst>
            <pc:docMk/>
            <pc:sldMk cId="2634034067" sldId="537"/>
            <ac:spMk id="15362" creationId="{90DA4598-77D7-4E56-BD04-81B421A9C7EA}"/>
          </ac:spMkLst>
        </pc:spChg>
        <pc:spChg chg="mod">
          <ac:chgData name="Indu Sekhar Dantu" userId="4218edbc7ffe59d5" providerId="LiveId" clId="{49A40A61-86F5-4FBE-AB70-0A54BE27100C}" dt="2021-08-08T03:10:59.015" v="4279" actId="20577"/>
          <ac:spMkLst>
            <pc:docMk/>
            <pc:sldMk cId="2634034067" sldId="537"/>
            <ac:spMk id="30723" creationId="{7FA862AD-3D05-40BC-B0F8-F7D30BEE041F}"/>
          </ac:spMkLst>
        </pc:spChg>
      </pc:sldChg>
      <pc:sldChg chg="modSp mod">
        <pc:chgData name="Indu Sekhar Dantu" userId="4218edbc7ffe59d5" providerId="LiveId" clId="{49A40A61-86F5-4FBE-AB70-0A54BE27100C}" dt="2021-08-08T02:06:05.408" v="3576" actId="6549"/>
        <pc:sldMkLst>
          <pc:docMk/>
          <pc:sldMk cId="1149270304" sldId="538"/>
        </pc:sldMkLst>
        <pc:spChg chg="mod">
          <ac:chgData name="Indu Sekhar Dantu" userId="4218edbc7ffe59d5" providerId="LiveId" clId="{49A40A61-86F5-4FBE-AB70-0A54BE27100C}" dt="2021-08-08T02:06:05.408" v="3576" actId="6549"/>
          <ac:spMkLst>
            <pc:docMk/>
            <pc:sldMk cId="1149270304" sldId="538"/>
            <ac:spMk id="30723" creationId="{7FA862AD-3D05-40BC-B0F8-F7D30BEE041F}"/>
          </ac:spMkLst>
        </pc:spChg>
      </pc:sldChg>
      <pc:sldChg chg="modSp mod">
        <pc:chgData name="Indu Sekhar Dantu" userId="4218edbc7ffe59d5" providerId="LiveId" clId="{49A40A61-86F5-4FBE-AB70-0A54BE27100C}" dt="2021-08-08T02:51:20.558" v="4112" actId="20577"/>
        <pc:sldMkLst>
          <pc:docMk/>
          <pc:sldMk cId="895989890" sldId="539"/>
        </pc:sldMkLst>
        <pc:spChg chg="mod">
          <ac:chgData name="Indu Sekhar Dantu" userId="4218edbc7ffe59d5" providerId="LiveId" clId="{49A40A61-86F5-4FBE-AB70-0A54BE27100C}" dt="2021-08-08T02:51:20.558" v="4112" actId="20577"/>
          <ac:spMkLst>
            <pc:docMk/>
            <pc:sldMk cId="895989890" sldId="539"/>
            <ac:spMk id="30723" creationId="{7FA862AD-3D05-40BC-B0F8-F7D30BEE041F}"/>
          </ac:spMkLst>
        </pc:spChg>
      </pc:sldChg>
      <pc:sldChg chg="modSp mod">
        <pc:chgData name="Indu Sekhar Dantu" userId="4218edbc7ffe59d5" providerId="LiveId" clId="{49A40A61-86F5-4FBE-AB70-0A54BE27100C}" dt="2021-08-08T02:51:30.712" v="4114" actId="20577"/>
        <pc:sldMkLst>
          <pc:docMk/>
          <pc:sldMk cId="1098638762" sldId="540"/>
        </pc:sldMkLst>
        <pc:spChg chg="mod">
          <ac:chgData name="Indu Sekhar Dantu" userId="4218edbc7ffe59d5" providerId="LiveId" clId="{49A40A61-86F5-4FBE-AB70-0A54BE27100C}" dt="2021-08-08T02:51:30.712" v="4114" actId="20577"/>
          <ac:spMkLst>
            <pc:docMk/>
            <pc:sldMk cId="1098638762" sldId="540"/>
            <ac:spMk id="30723" creationId="{7FA862AD-3D05-40BC-B0F8-F7D30BEE041F}"/>
          </ac:spMkLst>
        </pc:spChg>
      </pc:sldChg>
      <pc:sldChg chg="modSp del mod">
        <pc:chgData name="Indu Sekhar Dantu" userId="4218edbc7ffe59d5" providerId="LiveId" clId="{49A40A61-86F5-4FBE-AB70-0A54BE27100C}" dt="2021-08-08T08:56:47.221" v="5218" actId="47"/>
        <pc:sldMkLst>
          <pc:docMk/>
          <pc:sldMk cId="968682999" sldId="541"/>
        </pc:sldMkLst>
        <pc:spChg chg="mod">
          <ac:chgData name="Indu Sekhar Dantu" userId="4218edbc7ffe59d5" providerId="LiveId" clId="{49A40A61-86F5-4FBE-AB70-0A54BE27100C}" dt="2021-08-08T02:52:48.195" v="4122" actId="20577"/>
          <ac:spMkLst>
            <pc:docMk/>
            <pc:sldMk cId="968682999" sldId="541"/>
            <ac:spMk id="30723" creationId="{7FA862AD-3D05-40BC-B0F8-F7D30BEE041F}"/>
          </ac:spMkLst>
        </pc:spChg>
      </pc:sldChg>
      <pc:sldChg chg="modSp del mod">
        <pc:chgData name="Indu Sekhar Dantu" userId="4218edbc7ffe59d5" providerId="LiveId" clId="{49A40A61-86F5-4FBE-AB70-0A54BE27100C}" dt="2021-08-08T08:57:55.137" v="5227" actId="47"/>
        <pc:sldMkLst>
          <pc:docMk/>
          <pc:sldMk cId="2389447010" sldId="542"/>
        </pc:sldMkLst>
        <pc:spChg chg="mod">
          <ac:chgData name="Indu Sekhar Dantu" userId="4218edbc7ffe59d5" providerId="LiveId" clId="{49A40A61-86F5-4FBE-AB70-0A54BE27100C}" dt="2021-08-08T08:57:21.765" v="5226" actId="20577"/>
          <ac:spMkLst>
            <pc:docMk/>
            <pc:sldMk cId="2389447010" sldId="542"/>
            <ac:spMk id="30723" creationId="{7FA862AD-3D05-40BC-B0F8-F7D30BEE041F}"/>
          </ac:spMkLst>
        </pc:spChg>
      </pc:sldChg>
      <pc:sldChg chg="modSp mod">
        <pc:chgData name="Indu Sekhar Dantu" userId="4218edbc7ffe59d5" providerId="LiveId" clId="{49A40A61-86F5-4FBE-AB70-0A54BE27100C}" dt="2021-08-08T08:58:17.815" v="5232" actId="20577"/>
        <pc:sldMkLst>
          <pc:docMk/>
          <pc:sldMk cId="526015098" sldId="543"/>
        </pc:sldMkLst>
        <pc:spChg chg="mod">
          <ac:chgData name="Indu Sekhar Dantu" userId="4218edbc7ffe59d5" providerId="LiveId" clId="{49A40A61-86F5-4FBE-AB70-0A54BE27100C}" dt="2021-08-08T08:58:17.815" v="5232" actId="20577"/>
          <ac:spMkLst>
            <pc:docMk/>
            <pc:sldMk cId="526015098" sldId="543"/>
            <ac:spMk id="30723" creationId="{7FA862AD-3D05-40BC-B0F8-F7D30BEE041F}"/>
          </ac:spMkLst>
        </pc:spChg>
      </pc:sldChg>
      <pc:sldChg chg="modSp mod">
        <pc:chgData name="Indu Sekhar Dantu" userId="4218edbc7ffe59d5" providerId="LiveId" clId="{49A40A61-86F5-4FBE-AB70-0A54BE27100C}" dt="2021-08-08T02:54:43.528" v="4131"/>
        <pc:sldMkLst>
          <pc:docMk/>
          <pc:sldMk cId="2844379343" sldId="544"/>
        </pc:sldMkLst>
        <pc:spChg chg="mod">
          <ac:chgData name="Indu Sekhar Dantu" userId="4218edbc7ffe59d5" providerId="LiveId" clId="{49A40A61-86F5-4FBE-AB70-0A54BE27100C}" dt="2021-08-08T02:54:43.528" v="4131"/>
          <ac:spMkLst>
            <pc:docMk/>
            <pc:sldMk cId="2844379343" sldId="544"/>
            <ac:spMk id="30723" creationId="{7FA862AD-3D05-40BC-B0F8-F7D30BEE041F}"/>
          </ac:spMkLst>
        </pc:spChg>
      </pc:sldChg>
      <pc:sldChg chg="modSp mod">
        <pc:chgData name="Indu Sekhar Dantu" userId="4218edbc7ffe59d5" providerId="LiveId" clId="{49A40A61-86F5-4FBE-AB70-0A54BE27100C}" dt="2021-08-08T02:55:26.653" v="4134"/>
        <pc:sldMkLst>
          <pc:docMk/>
          <pc:sldMk cId="40871545" sldId="545"/>
        </pc:sldMkLst>
        <pc:spChg chg="mod">
          <ac:chgData name="Indu Sekhar Dantu" userId="4218edbc7ffe59d5" providerId="LiveId" clId="{49A40A61-86F5-4FBE-AB70-0A54BE27100C}" dt="2021-08-08T02:55:26.653" v="4134"/>
          <ac:spMkLst>
            <pc:docMk/>
            <pc:sldMk cId="40871545" sldId="545"/>
            <ac:spMk id="30723" creationId="{7FA862AD-3D05-40BC-B0F8-F7D30BEE041F}"/>
          </ac:spMkLst>
        </pc:spChg>
      </pc:sldChg>
      <pc:sldChg chg="modSp mod">
        <pc:chgData name="Indu Sekhar Dantu" userId="4218edbc7ffe59d5" providerId="LiveId" clId="{49A40A61-86F5-4FBE-AB70-0A54BE27100C}" dt="2021-08-08T02:56:26.391" v="4142" actId="6549"/>
        <pc:sldMkLst>
          <pc:docMk/>
          <pc:sldMk cId="4107360315" sldId="546"/>
        </pc:sldMkLst>
        <pc:spChg chg="mod">
          <ac:chgData name="Indu Sekhar Dantu" userId="4218edbc7ffe59d5" providerId="LiveId" clId="{49A40A61-86F5-4FBE-AB70-0A54BE27100C}" dt="2021-08-08T02:56:26.391" v="4142" actId="6549"/>
          <ac:spMkLst>
            <pc:docMk/>
            <pc:sldMk cId="4107360315" sldId="546"/>
            <ac:spMk id="30723" creationId="{7FA862AD-3D05-40BC-B0F8-F7D30BEE041F}"/>
          </ac:spMkLst>
        </pc:spChg>
      </pc:sldChg>
      <pc:sldChg chg="modSp mod">
        <pc:chgData name="Indu Sekhar Dantu" userId="4218edbc7ffe59d5" providerId="LiveId" clId="{49A40A61-86F5-4FBE-AB70-0A54BE27100C}" dt="2021-08-08T02:57:00.791" v="4145"/>
        <pc:sldMkLst>
          <pc:docMk/>
          <pc:sldMk cId="903704309" sldId="547"/>
        </pc:sldMkLst>
        <pc:spChg chg="mod">
          <ac:chgData name="Indu Sekhar Dantu" userId="4218edbc7ffe59d5" providerId="LiveId" clId="{49A40A61-86F5-4FBE-AB70-0A54BE27100C}" dt="2021-08-08T02:57:00.791" v="4145"/>
          <ac:spMkLst>
            <pc:docMk/>
            <pc:sldMk cId="903704309" sldId="547"/>
            <ac:spMk id="30723" creationId="{7FA862AD-3D05-40BC-B0F8-F7D30BEE041F}"/>
          </ac:spMkLst>
        </pc:spChg>
      </pc:sldChg>
      <pc:sldChg chg="modSp mod">
        <pc:chgData name="Indu Sekhar Dantu" userId="4218edbc7ffe59d5" providerId="LiveId" clId="{49A40A61-86F5-4FBE-AB70-0A54BE27100C}" dt="2021-08-08T02:57:33.797" v="4148"/>
        <pc:sldMkLst>
          <pc:docMk/>
          <pc:sldMk cId="880209302" sldId="548"/>
        </pc:sldMkLst>
        <pc:spChg chg="mod">
          <ac:chgData name="Indu Sekhar Dantu" userId="4218edbc7ffe59d5" providerId="LiveId" clId="{49A40A61-86F5-4FBE-AB70-0A54BE27100C}" dt="2021-08-08T02:57:33.797" v="4148"/>
          <ac:spMkLst>
            <pc:docMk/>
            <pc:sldMk cId="880209302" sldId="548"/>
            <ac:spMk id="30723" creationId="{7FA862AD-3D05-40BC-B0F8-F7D30BEE041F}"/>
          </ac:spMkLst>
        </pc:spChg>
      </pc:sldChg>
      <pc:sldChg chg="modSp mod">
        <pc:chgData name="Indu Sekhar Dantu" userId="4218edbc7ffe59d5" providerId="LiveId" clId="{49A40A61-86F5-4FBE-AB70-0A54BE27100C}" dt="2021-08-08T02:58:08.741" v="4151" actId="20577"/>
        <pc:sldMkLst>
          <pc:docMk/>
          <pc:sldMk cId="324729454" sldId="549"/>
        </pc:sldMkLst>
        <pc:spChg chg="mod">
          <ac:chgData name="Indu Sekhar Dantu" userId="4218edbc7ffe59d5" providerId="LiveId" clId="{49A40A61-86F5-4FBE-AB70-0A54BE27100C}" dt="2021-08-08T02:58:08.741" v="4151" actId="20577"/>
          <ac:spMkLst>
            <pc:docMk/>
            <pc:sldMk cId="324729454" sldId="549"/>
            <ac:spMk id="30723" creationId="{7FA862AD-3D05-40BC-B0F8-F7D30BEE041F}"/>
          </ac:spMkLst>
        </pc:spChg>
      </pc:sldChg>
      <pc:sldChg chg="modSp mod">
        <pc:chgData name="Indu Sekhar Dantu" userId="4218edbc7ffe59d5" providerId="LiveId" clId="{49A40A61-86F5-4FBE-AB70-0A54BE27100C}" dt="2021-08-08T02:58:49.818" v="4154"/>
        <pc:sldMkLst>
          <pc:docMk/>
          <pc:sldMk cId="3886669739" sldId="550"/>
        </pc:sldMkLst>
        <pc:spChg chg="mod">
          <ac:chgData name="Indu Sekhar Dantu" userId="4218edbc7ffe59d5" providerId="LiveId" clId="{49A40A61-86F5-4FBE-AB70-0A54BE27100C}" dt="2021-08-08T02:58:49.818" v="4154"/>
          <ac:spMkLst>
            <pc:docMk/>
            <pc:sldMk cId="3886669739" sldId="550"/>
            <ac:spMk id="30723" creationId="{7FA862AD-3D05-40BC-B0F8-F7D30BEE041F}"/>
          </ac:spMkLst>
        </pc:spChg>
      </pc:sldChg>
      <pc:sldChg chg="modSp mod">
        <pc:chgData name="Indu Sekhar Dantu" userId="4218edbc7ffe59d5" providerId="LiveId" clId="{49A40A61-86F5-4FBE-AB70-0A54BE27100C}" dt="2021-08-08T02:59:38.971" v="4159"/>
        <pc:sldMkLst>
          <pc:docMk/>
          <pc:sldMk cId="2092573153" sldId="551"/>
        </pc:sldMkLst>
        <pc:spChg chg="mod">
          <ac:chgData name="Indu Sekhar Dantu" userId="4218edbc7ffe59d5" providerId="LiveId" clId="{49A40A61-86F5-4FBE-AB70-0A54BE27100C}" dt="2021-08-08T02:59:38.971" v="4159"/>
          <ac:spMkLst>
            <pc:docMk/>
            <pc:sldMk cId="2092573153" sldId="551"/>
            <ac:spMk id="30723" creationId="{7FA862AD-3D05-40BC-B0F8-F7D30BEE041F}"/>
          </ac:spMkLst>
        </pc:spChg>
      </pc:sldChg>
      <pc:sldChg chg="modSp mod">
        <pc:chgData name="Indu Sekhar Dantu" userId="4218edbc7ffe59d5" providerId="LiveId" clId="{49A40A61-86F5-4FBE-AB70-0A54BE27100C}" dt="2021-08-08T06:13:12.139" v="5017" actId="113"/>
        <pc:sldMkLst>
          <pc:docMk/>
          <pc:sldMk cId="676878877" sldId="552"/>
        </pc:sldMkLst>
        <pc:spChg chg="mod">
          <ac:chgData name="Indu Sekhar Dantu" userId="4218edbc7ffe59d5" providerId="LiveId" clId="{49A40A61-86F5-4FBE-AB70-0A54BE27100C}" dt="2021-08-08T06:13:12.139" v="5017" actId="113"/>
          <ac:spMkLst>
            <pc:docMk/>
            <pc:sldMk cId="676878877" sldId="552"/>
            <ac:spMk id="30723" creationId="{7FA862AD-3D05-40BC-B0F8-F7D30BEE041F}"/>
          </ac:spMkLst>
        </pc:spChg>
      </pc:sldChg>
      <pc:sldChg chg="modSp mod">
        <pc:chgData name="Indu Sekhar Dantu" userId="4218edbc7ffe59d5" providerId="LiveId" clId="{49A40A61-86F5-4FBE-AB70-0A54BE27100C}" dt="2021-08-08T06:22:04.307" v="5052" actId="113"/>
        <pc:sldMkLst>
          <pc:docMk/>
          <pc:sldMk cId="2492698287" sldId="553"/>
        </pc:sldMkLst>
        <pc:spChg chg="mod">
          <ac:chgData name="Indu Sekhar Dantu" userId="4218edbc7ffe59d5" providerId="LiveId" clId="{49A40A61-86F5-4FBE-AB70-0A54BE27100C}" dt="2021-08-08T06:22:04.307" v="5052" actId="113"/>
          <ac:spMkLst>
            <pc:docMk/>
            <pc:sldMk cId="2492698287" sldId="553"/>
            <ac:spMk id="30723" creationId="{7FA862AD-3D05-40BC-B0F8-F7D30BEE041F}"/>
          </ac:spMkLst>
        </pc:spChg>
      </pc:sldChg>
      <pc:sldChg chg="modSp del mod">
        <pc:chgData name="Indu Sekhar Dantu" userId="4218edbc7ffe59d5" providerId="LiveId" clId="{49A40A61-86F5-4FBE-AB70-0A54BE27100C}" dt="2021-08-08T08:56:52.232" v="5220" actId="47"/>
        <pc:sldMkLst>
          <pc:docMk/>
          <pc:sldMk cId="2030319417" sldId="554"/>
        </pc:sldMkLst>
        <pc:spChg chg="mod">
          <ac:chgData name="Indu Sekhar Dantu" userId="4218edbc7ffe59d5" providerId="LiveId" clId="{49A40A61-86F5-4FBE-AB70-0A54BE27100C}" dt="2021-08-08T03:08:20.323" v="4247" actId="20577"/>
          <ac:spMkLst>
            <pc:docMk/>
            <pc:sldMk cId="2030319417" sldId="554"/>
            <ac:spMk id="30723" creationId="{7FA862AD-3D05-40BC-B0F8-F7D30BEE041F}"/>
          </ac:spMkLst>
        </pc:spChg>
      </pc:sldChg>
      <pc:sldChg chg="modSp del mod">
        <pc:chgData name="Indu Sekhar Dantu" userId="4218edbc7ffe59d5" providerId="LiveId" clId="{49A40A61-86F5-4FBE-AB70-0A54BE27100C}" dt="2021-08-08T08:56:54.271" v="5222" actId="47"/>
        <pc:sldMkLst>
          <pc:docMk/>
          <pc:sldMk cId="609216390" sldId="555"/>
        </pc:sldMkLst>
        <pc:spChg chg="mod">
          <ac:chgData name="Indu Sekhar Dantu" userId="4218edbc7ffe59d5" providerId="LiveId" clId="{49A40A61-86F5-4FBE-AB70-0A54BE27100C}" dt="2021-08-08T03:08:43.731" v="4250" actId="20577"/>
          <ac:spMkLst>
            <pc:docMk/>
            <pc:sldMk cId="609216390" sldId="555"/>
            <ac:spMk id="30723" creationId="{7FA862AD-3D05-40BC-B0F8-F7D30BEE041F}"/>
          </ac:spMkLst>
        </pc:spChg>
      </pc:sldChg>
      <pc:sldChg chg="addSp delSp modSp mod">
        <pc:chgData name="Indu Sekhar Dantu" userId="4218edbc7ffe59d5" providerId="LiveId" clId="{49A40A61-86F5-4FBE-AB70-0A54BE27100C}" dt="2021-08-08T04:50:24.435" v="4322" actId="20577"/>
        <pc:sldMkLst>
          <pc:docMk/>
          <pc:sldMk cId="126714669" sldId="558"/>
        </pc:sldMkLst>
        <pc:spChg chg="mod">
          <ac:chgData name="Indu Sekhar Dantu" userId="4218edbc7ffe59d5" providerId="LiveId" clId="{49A40A61-86F5-4FBE-AB70-0A54BE27100C}" dt="2021-08-08T04:50:24.435" v="4322" actId="20577"/>
          <ac:spMkLst>
            <pc:docMk/>
            <pc:sldMk cId="126714669" sldId="558"/>
            <ac:spMk id="4" creationId="{9F937A8C-31E1-4998-A5A1-CC933FF83C4E}"/>
          </ac:spMkLst>
        </pc:spChg>
        <pc:picChg chg="add mod">
          <ac:chgData name="Indu Sekhar Dantu" userId="4218edbc7ffe59d5" providerId="LiveId" clId="{49A40A61-86F5-4FBE-AB70-0A54BE27100C}" dt="2021-08-08T04:50:04.347" v="4285" actId="14100"/>
          <ac:picMkLst>
            <pc:docMk/>
            <pc:sldMk cId="126714669" sldId="558"/>
            <ac:picMk id="3" creationId="{4AC58E0C-5F2D-449C-9069-55DDA1C480DA}"/>
          </ac:picMkLst>
        </pc:picChg>
        <pc:picChg chg="del">
          <ac:chgData name="Indu Sekhar Dantu" userId="4218edbc7ffe59d5" providerId="LiveId" clId="{49A40A61-86F5-4FBE-AB70-0A54BE27100C}" dt="2021-08-08T04:49:51.649" v="4280" actId="478"/>
          <ac:picMkLst>
            <pc:docMk/>
            <pc:sldMk cId="126714669" sldId="558"/>
            <ac:picMk id="8" creationId="{09CEA648-F904-47AA-8223-66A97F07B207}"/>
          </ac:picMkLst>
        </pc:picChg>
      </pc:sldChg>
      <pc:sldChg chg="addSp delSp modSp mod">
        <pc:chgData name="Indu Sekhar Dantu" userId="4218edbc7ffe59d5" providerId="LiveId" clId="{49A40A61-86F5-4FBE-AB70-0A54BE27100C}" dt="2021-08-08T04:53:37.862" v="4352" actId="1036"/>
        <pc:sldMkLst>
          <pc:docMk/>
          <pc:sldMk cId="3028414268" sldId="559"/>
        </pc:sldMkLst>
        <pc:spChg chg="add mod">
          <ac:chgData name="Indu Sekhar Dantu" userId="4218edbc7ffe59d5" providerId="LiveId" clId="{49A40A61-86F5-4FBE-AB70-0A54BE27100C}" dt="2021-08-08T04:53:37.862" v="4352" actId="1036"/>
          <ac:spMkLst>
            <pc:docMk/>
            <pc:sldMk cId="3028414268" sldId="559"/>
            <ac:spMk id="6" creationId="{1E67C5CA-1DA6-4C08-AA27-328FF86A088F}"/>
          </ac:spMkLst>
        </pc:spChg>
        <pc:picChg chg="del">
          <ac:chgData name="Indu Sekhar Dantu" userId="4218edbc7ffe59d5" providerId="LiveId" clId="{49A40A61-86F5-4FBE-AB70-0A54BE27100C}" dt="2021-08-08T04:52:54.346" v="4323" actId="478"/>
          <ac:picMkLst>
            <pc:docMk/>
            <pc:sldMk cId="3028414268" sldId="559"/>
            <ac:picMk id="3" creationId="{4AC58E0C-5F2D-449C-9069-55DDA1C480DA}"/>
          </ac:picMkLst>
        </pc:picChg>
      </pc:sldChg>
      <pc:sldChg chg="add del">
        <pc:chgData name="Indu Sekhar Dantu" userId="4218edbc7ffe59d5" providerId="LiveId" clId="{49A40A61-86F5-4FBE-AB70-0A54BE27100C}" dt="2021-08-08T04:53:00.692" v="4325"/>
        <pc:sldMkLst>
          <pc:docMk/>
          <pc:sldMk cId="3127555938" sldId="560"/>
        </pc:sldMkLst>
      </pc:sldChg>
      <pc:sldChg chg="addSp delSp modSp mod">
        <pc:chgData name="Indu Sekhar Dantu" userId="4218edbc7ffe59d5" providerId="LiveId" clId="{49A40A61-86F5-4FBE-AB70-0A54BE27100C}" dt="2021-08-08T04:54:15.299" v="4358" actId="14100"/>
        <pc:sldMkLst>
          <pc:docMk/>
          <pc:sldMk cId="3836039437" sldId="560"/>
        </pc:sldMkLst>
        <pc:spChg chg="del">
          <ac:chgData name="Indu Sekhar Dantu" userId="4218edbc7ffe59d5" providerId="LiveId" clId="{49A40A61-86F5-4FBE-AB70-0A54BE27100C}" dt="2021-08-08T04:53:52.184" v="4353" actId="478"/>
          <ac:spMkLst>
            <pc:docMk/>
            <pc:sldMk cId="3836039437" sldId="560"/>
            <ac:spMk id="6" creationId="{1E67C5CA-1DA6-4C08-AA27-328FF86A088F}"/>
          </ac:spMkLst>
        </pc:spChg>
        <pc:picChg chg="add mod">
          <ac:chgData name="Indu Sekhar Dantu" userId="4218edbc7ffe59d5" providerId="LiveId" clId="{49A40A61-86F5-4FBE-AB70-0A54BE27100C}" dt="2021-08-08T04:54:15.299" v="4358" actId="14100"/>
          <ac:picMkLst>
            <pc:docMk/>
            <pc:sldMk cId="3836039437" sldId="560"/>
            <ac:picMk id="7" creationId="{7DFBA0A2-639D-45E4-982C-3E0DF919303A}"/>
          </ac:picMkLst>
        </pc:picChg>
      </pc:sldChg>
      <pc:sldChg chg="addSp delSp modSp mod">
        <pc:chgData name="Indu Sekhar Dantu" userId="4218edbc7ffe59d5" providerId="LiveId" clId="{49A40A61-86F5-4FBE-AB70-0A54BE27100C}" dt="2021-08-08T05:00:19.403" v="4418" actId="6549"/>
        <pc:sldMkLst>
          <pc:docMk/>
          <pc:sldMk cId="917660126" sldId="561"/>
        </pc:sldMkLst>
        <pc:spChg chg="mod">
          <ac:chgData name="Indu Sekhar Dantu" userId="4218edbc7ffe59d5" providerId="LiveId" clId="{49A40A61-86F5-4FBE-AB70-0A54BE27100C}" dt="2021-08-08T05:00:19.403" v="4418" actId="6549"/>
          <ac:spMkLst>
            <pc:docMk/>
            <pc:sldMk cId="917660126" sldId="561"/>
            <ac:spMk id="4" creationId="{9F937A8C-31E1-4998-A5A1-CC933FF83C4E}"/>
          </ac:spMkLst>
        </pc:spChg>
        <pc:picChg chg="del mod">
          <ac:chgData name="Indu Sekhar Dantu" userId="4218edbc7ffe59d5" providerId="LiveId" clId="{49A40A61-86F5-4FBE-AB70-0A54BE27100C}" dt="2021-08-08T04:59:45.434" v="4360" actId="478"/>
          <ac:picMkLst>
            <pc:docMk/>
            <pc:sldMk cId="917660126" sldId="561"/>
            <ac:picMk id="3" creationId="{4AC58E0C-5F2D-449C-9069-55DDA1C480DA}"/>
          </ac:picMkLst>
        </pc:picChg>
        <pc:picChg chg="add mod">
          <ac:chgData name="Indu Sekhar Dantu" userId="4218edbc7ffe59d5" providerId="LiveId" clId="{49A40A61-86F5-4FBE-AB70-0A54BE27100C}" dt="2021-08-08T05:00:07.609" v="4398" actId="1035"/>
          <ac:picMkLst>
            <pc:docMk/>
            <pc:sldMk cId="917660126" sldId="561"/>
            <ac:picMk id="6" creationId="{A34F5800-6D47-46A5-B14C-4B29DFD95FE8}"/>
          </ac:picMkLst>
        </pc:picChg>
      </pc:sldChg>
      <pc:sldChg chg="modSp mod">
        <pc:chgData name="Indu Sekhar Dantu" userId="4218edbc7ffe59d5" providerId="LiveId" clId="{49A40A61-86F5-4FBE-AB70-0A54BE27100C}" dt="2021-08-08T05:37:13.191" v="4657" actId="20577"/>
        <pc:sldMkLst>
          <pc:docMk/>
          <pc:sldMk cId="3293603737" sldId="562"/>
        </pc:sldMkLst>
        <pc:spChg chg="mod">
          <ac:chgData name="Indu Sekhar Dantu" userId="4218edbc7ffe59d5" providerId="LiveId" clId="{49A40A61-86F5-4FBE-AB70-0A54BE27100C}" dt="2021-08-08T05:37:13.191" v="4657" actId="20577"/>
          <ac:spMkLst>
            <pc:docMk/>
            <pc:sldMk cId="3293603737" sldId="562"/>
            <ac:spMk id="30723" creationId="{7FA862AD-3D05-40BC-B0F8-F7D30BEE041F}"/>
          </ac:spMkLst>
        </pc:spChg>
      </pc:sldChg>
      <pc:sldChg chg="modSp mod">
        <pc:chgData name="Indu Sekhar Dantu" userId="4218edbc7ffe59d5" providerId="LiveId" clId="{49A40A61-86F5-4FBE-AB70-0A54BE27100C}" dt="2021-08-08T05:26:41.207" v="4501" actId="20577"/>
        <pc:sldMkLst>
          <pc:docMk/>
          <pc:sldMk cId="0" sldId="1051"/>
        </pc:sldMkLst>
        <pc:spChg chg="mod">
          <ac:chgData name="Indu Sekhar Dantu" userId="4218edbc7ffe59d5" providerId="LiveId" clId="{49A40A61-86F5-4FBE-AB70-0A54BE27100C}" dt="2021-08-08T05:26:41.207" v="4501" actId="20577"/>
          <ac:spMkLst>
            <pc:docMk/>
            <pc:sldMk cId="0" sldId="1051"/>
            <ac:spMk id="59394" creationId="{30EA0236-ECB0-4BB9-82ED-7AE94B1721CE}"/>
          </ac:spMkLst>
        </pc:spChg>
      </pc:sldChg>
      <pc:sldChg chg="modSp mod">
        <pc:chgData name="Indu Sekhar Dantu" userId="4218edbc7ffe59d5" providerId="LiveId" clId="{49A40A61-86F5-4FBE-AB70-0A54BE27100C}" dt="2021-08-08T05:39:13.417" v="4675" actId="12"/>
        <pc:sldMkLst>
          <pc:docMk/>
          <pc:sldMk cId="2156640465" sldId="1052"/>
        </pc:sldMkLst>
        <pc:spChg chg="mod">
          <ac:chgData name="Indu Sekhar Dantu" userId="4218edbc7ffe59d5" providerId="LiveId" clId="{49A40A61-86F5-4FBE-AB70-0A54BE27100C}" dt="2021-08-08T05:39:13.417" v="4675" actId="12"/>
          <ac:spMkLst>
            <pc:docMk/>
            <pc:sldMk cId="2156640465" sldId="1052"/>
            <ac:spMk id="30723" creationId="{7FA862AD-3D05-40BC-B0F8-F7D30BEE041F}"/>
          </ac:spMkLst>
        </pc:spChg>
      </pc:sldChg>
      <pc:sldChg chg="addSp delSp modSp mod">
        <pc:chgData name="Indu Sekhar Dantu" userId="4218edbc7ffe59d5" providerId="LiveId" clId="{49A40A61-86F5-4FBE-AB70-0A54BE27100C}" dt="2021-08-08T05:58:59.765" v="4858" actId="1035"/>
        <pc:sldMkLst>
          <pc:docMk/>
          <pc:sldMk cId="3722656188" sldId="1053"/>
        </pc:sldMkLst>
        <pc:spChg chg="add del mod">
          <ac:chgData name="Indu Sekhar Dantu" userId="4218edbc7ffe59d5" providerId="LiveId" clId="{49A40A61-86F5-4FBE-AB70-0A54BE27100C}" dt="2021-08-08T05:58:30.022" v="4815" actId="478"/>
          <ac:spMkLst>
            <pc:docMk/>
            <pc:sldMk cId="3722656188" sldId="1053"/>
            <ac:spMk id="3" creationId="{C875B64E-FC6E-46A0-BA73-32C7556DDB2B}"/>
          </ac:spMkLst>
        </pc:spChg>
        <pc:spChg chg="del mod">
          <ac:chgData name="Indu Sekhar Dantu" userId="4218edbc7ffe59d5" providerId="LiveId" clId="{49A40A61-86F5-4FBE-AB70-0A54BE27100C}" dt="2021-08-08T05:58:24.641" v="4813" actId="478"/>
          <ac:spMkLst>
            <pc:docMk/>
            <pc:sldMk cId="3722656188" sldId="1053"/>
            <ac:spMk id="30723" creationId="{7FA862AD-3D05-40BC-B0F8-F7D30BEE041F}"/>
          </ac:spMkLst>
        </pc:spChg>
        <pc:picChg chg="add mod">
          <ac:chgData name="Indu Sekhar Dantu" userId="4218edbc7ffe59d5" providerId="LiveId" clId="{49A40A61-86F5-4FBE-AB70-0A54BE27100C}" dt="2021-08-08T05:58:59.765" v="4858" actId="1035"/>
          <ac:picMkLst>
            <pc:docMk/>
            <pc:sldMk cId="3722656188" sldId="1053"/>
            <ac:picMk id="4" creationId="{F31D4457-D723-45A8-85A7-C0ABCDBE04CF}"/>
          </ac:picMkLst>
        </pc:picChg>
      </pc:sldChg>
      <pc:sldChg chg="modSp mod">
        <pc:chgData name="Indu Sekhar Dantu" userId="4218edbc7ffe59d5" providerId="LiveId" clId="{49A40A61-86F5-4FBE-AB70-0A54BE27100C}" dt="2021-08-08T08:59:42.217" v="5241" actId="113"/>
        <pc:sldMkLst>
          <pc:docMk/>
          <pc:sldMk cId="3131508791" sldId="1054"/>
        </pc:sldMkLst>
        <pc:spChg chg="mod">
          <ac:chgData name="Indu Sekhar Dantu" userId="4218edbc7ffe59d5" providerId="LiveId" clId="{49A40A61-86F5-4FBE-AB70-0A54BE27100C}" dt="2021-08-08T08:59:42.217" v="5241" actId="113"/>
          <ac:spMkLst>
            <pc:docMk/>
            <pc:sldMk cId="3131508791" sldId="1054"/>
            <ac:spMk id="30723" creationId="{7FA862AD-3D05-40BC-B0F8-F7D30BEE041F}"/>
          </ac:spMkLst>
        </pc:spChg>
      </pc:sldChg>
      <pc:sldChg chg="modSp mod">
        <pc:chgData name="Indu Sekhar Dantu" userId="4218edbc7ffe59d5" providerId="LiveId" clId="{49A40A61-86F5-4FBE-AB70-0A54BE27100C}" dt="2021-08-08T09:19:49.360" v="5267" actId="113"/>
        <pc:sldMkLst>
          <pc:docMk/>
          <pc:sldMk cId="402789084" sldId="1055"/>
        </pc:sldMkLst>
        <pc:spChg chg="mod">
          <ac:chgData name="Indu Sekhar Dantu" userId="4218edbc7ffe59d5" providerId="LiveId" clId="{49A40A61-86F5-4FBE-AB70-0A54BE27100C}" dt="2021-08-08T09:19:49.360" v="5267" actId="113"/>
          <ac:spMkLst>
            <pc:docMk/>
            <pc:sldMk cId="402789084" sldId="1055"/>
            <ac:spMk id="30723" creationId="{7FA862AD-3D05-40BC-B0F8-F7D30BEE041F}"/>
          </ac:spMkLst>
        </pc:spChg>
      </pc:sldChg>
      <pc:sldChg chg="modSp mod ord">
        <pc:chgData name="Indu Sekhar Dantu" userId="4218edbc7ffe59d5" providerId="LiveId" clId="{49A40A61-86F5-4FBE-AB70-0A54BE27100C}" dt="2021-08-08T09:31:26.775" v="5375" actId="113"/>
        <pc:sldMkLst>
          <pc:docMk/>
          <pc:sldMk cId="3661772980" sldId="1056"/>
        </pc:sldMkLst>
        <pc:spChg chg="mod">
          <ac:chgData name="Indu Sekhar Dantu" userId="4218edbc7ffe59d5" providerId="LiveId" clId="{49A40A61-86F5-4FBE-AB70-0A54BE27100C}" dt="2021-08-08T09:31:26.775" v="5375" actId="113"/>
          <ac:spMkLst>
            <pc:docMk/>
            <pc:sldMk cId="3661772980" sldId="1056"/>
            <ac:spMk id="30723" creationId="{7FA862AD-3D05-40BC-B0F8-F7D30BEE041F}"/>
          </ac:spMkLst>
        </pc:spChg>
      </pc:sldChg>
      <pc:sldChg chg="add del">
        <pc:chgData name="Indu Sekhar Dantu" userId="4218edbc7ffe59d5" providerId="LiveId" clId="{49A40A61-86F5-4FBE-AB70-0A54BE27100C}" dt="2021-08-08T09:20:24.047" v="5273"/>
        <pc:sldMkLst>
          <pc:docMk/>
          <pc:sldMk cId="4129341353" sldId="1056"/>
        </pc:sldMkLst>
      </pc:sldChg>
    </pc:docChg>
  </pc:docChgLst>
  <pc:docChgLst>
    <pc:chgData name="Indu Sekhar Dantu" userId="4218edbc7ffe59d5" providerId="LiveId" clId="{2F39EFDD-C082-4696-8509-1A1BBDE9C6F8}"/>
    <pc:docChg chg="undo custSel delSld modSld">
      <pc:chgData name="Indu Sekhar Dantu" userId="4218edbc7ffe59d5" providerId="LiveId" clId="{2F39EFDD-C082-4696-8509-1A1BBDE9C6F8}" dt="2021-08-04T03:20:17.940" v="1214" actId="123"/>
      <pc:docMkLst>
        <pc:docMk/>
      </pc:docMkLst>
      <pc:sldChg chg="modSp mod">
        <pc:chgData name="Indu Sekhar Dantu" userId="4218edbc7ffe59d5" providerId="LiveId" clId="{2F39EFDD-C082-4696-8509-1A1BBDE9C6F8}" dt="2021-08-04T03:07:54.768" v="963" actId="113"/>
        <pc:sldMkLst>
          <pc:docMk/>
          <pc:sldMk cId="2475805559" sldId="257"/>
        </pc:sldMkLst>
        <pc:spChg chg="mod">
          <ac:chgData name="Indu Sekhar Dantu" userId="4218edbc7ffe59d5" providerId="LiveId" clId="{2F39EFDD-C082-4696-8509-1A1BBDE9C6F8}" dt="2021-08-04T02:34:58.909" v="9" actId="20577"/>
          <ac:spMkLst>
            <pc:docMk/>
            <pc:sldMk cId="2475805559" sldId="257"/>
            <ac:spMk id="2" creationId="{1C21E816-31F5-48BB-BD02-D15F2F18B48A}"/>
          </ac:spMkLst>
        </pc:spChg>
        <pc:spChg chg="mod">
          <ac:chgData name="Indu Sekhar Dantu" userId="4218edbc7ffe59d5" providerId="LiveId" clId="{2F39EFDD-C082-4696-8509-1A1BBDE9C6F8}" dt="2021-08-04T03:07:54.768" v="963" actId="113"/>
          <ac:spMkLst>
            <pc:docMk/>
            <pc:sldMk cId="2475805559" sldId="257"/>
            <ac:spMk id="3" creationId="{835D6E6B-3353-491C-A3C6-F278D6CED8B3}"/>
          </ac:spMkLst>
        </pc:spChg>
        <pc:picChg chg="mod">
          <ac:chgData name="Indu Sekhar Dantu" userId="4218edbc7ffe59d5" providerId="LiveId" clId="{2F39EFDD-C082-4696-8509-1A1BBDE9C6F8}" dt="2021-08-04T03:01:53.167" v="607" actId="1076"/>
          <ac:picMkLst>
            <pc:docMk/>
            <pc:sldMk cId="2475805559" sldId="257"/>
            <ac:picMk id="4" creationId="{2E595A84-17FB-417F-83F5-D8A4D14D20D7}"/>
          </ac:picMkLst>
        </pc:picChg>
      </pc:sldChg>
      <pc:sldChg chg="delSp modSp mod">
        <pc:chgData name="Indu Sekhar Dantu" userId="4218edbc7ffe59d5" providerId="LiveId" clId="{2F39EFDD-C082-4696-8509-1A1BBDE9C6F8}" dt="2021-08-04T03:16:00.565" v="965" actId="478"/>
        <pc:sldMkLst>
          <pc:docMk/>
          <pc:sldMk cId="2394598200" sldId="264"/>
        </pc:sldMkLst>
        <pc:spChg chg="del mod">
          <ac:chgData name="Indu Sekhar Dantu" userId="4218edbc7ffe59d5" providerId="LiveId" clId="{2F39EFDD-C082-4696-8509-1A1BBDE9C6F8}" dt="2021-08-04T03:16:00.565" v="965" actId="478"/>
          <ac:spMkLst>
            <pc:docMk/>
            <pc:sldMk cId="2394598200" sldId="264"/>
            <ac:spMk id="6" creationId="{73DE0085-77D6-4755-8A89-519AC4E9E21D}"/>
          </ac:spMkLst>
        </pc:spChg>
      </pc:sldChg>
      <pc:sldChg chg="modSp mod">
        <pc:chgData name="Indu Sekhar Dantu" userId="4218edbc7ffe59d5" providerId="LiveId" clId="{2F39EFDD-C082-4696-8509-1A1BBDE9C6F8}" dt="2021-08-04T02:38:23.980" v="43" actId="20577"/>
        <pc:sldMkLst>
          <pc:docMk/>
          <pc:sldMk cId="0" sldId="354"/>
        </pc:sldMkLst>
        <pc:spChg chg="mod">
          <ac:chgData name="Indu Sekhar Dantu" userId="4218edbc7ffe59d5" providerId="LiveId" clId="{2F39EFDD-C082-4696-8509-1A1BBDE9C6F8}" dt="2021-08-04T02:38:23.980" v="43" actId="20577"/>
          <ac:spMkLst>
            <pc:docMk/>
            <pc:sldMk cId="0" sldId="354"/>
            <ac:spMk id="2" creationId="{F7957CEF-921D-4CA1-9645-64EC052173D9}"/>
          </ac:spMkLst>
        </pc:spChg>
      </pc:sldChg>
      <pc:sldChg chg="addSp modSp mod">
        <pc:chgData name="Indu Sekhar Dantu" userId="4218edbc7ffe59d5" providerId="LiveId" clId="{2F39EFDD-C082-4696-8509-1A1BBDE9C6F8}" dt="2021-08-04T03:16:13.041" v="975" actId="20577"/>
        <pc:sldMkLst>
          <pc:docMk/>
          <pc:sldMk cId="551553518" sldId="355"/>
        </pc:sldMkLst>
        <pc:spChg chg="mod">
          <ac:chgData name="Indu Sekhar Dantu" userId="4218edbc7ffe59d5" providerId="LiveId" clId="{2F39EFDD-C082-4696-8509-1A1BBDE9C6F8}" dt="2021-08-04T03:16:13.041" v="975" actId="20577"/>
          <ac:spMkLst>
            <pc:docMk/>
            <pc:sldMk cId="551553518" sldId="355"/>
            <ac:spMk id="5" creationId="{80573453-EFB3-447D-80A7-DC68DC74E523}"/>
          </ac:spMkLst>
        </pc:spChg>
        <pc:picChg chg="add mod">
          <ac:chgData name="Indu Sekhar Dantu" userId="4218edbc7ffe59d5" providerId="LiveId" clId="{2F39EFDD-C082-4696-8509-1A1BBDE9C6F8}" dt="2021-08-04T03:03:58.962" v="959" actId="1038"/>
          <ac:picMkLst>
            <pc:docMk/>
            <pc:sldMk cId="551553518" sldId="355"/>
            <ac:picMk id="2" creationId="{FA65EB2A-2668-4D06-8308-BB787ED75115}"/>
          </ac:picMkLst>
        </pc:picChg>
        <pc:picChg chg="add mod">
          <ac:chgData name="Indu Sekhar Dantu" userId="4218edbc7ffe59d5" providerId="LiveId" clId="{2F39EFDD-C082-4696-8509-1A1BBDE9C6F8}" dt="2021-08-04T03:03:52.779" v="927" actId="1035"/>
          <ac:picMkLst>
            <pc:docMk/>
            <pc:sldMk cId="551553518" sldId="355"/>
            <ac:picMk id="3" creationId="{7EF08B44-2C20-4EBD-82A0-9EA8901DC6A3}"/>
          </ac:picMkLst>
        </pc:picChg>
      </pc:sldChg>
      <pc:sldChg chg="modSp mod">
        <pc:chgData name="Indu Sekhar Dantu" userId="4218edbc7ffe59d5" providerId="LiveId" clId="{2F39EFDD-C082-4696-8509-1A1BBDE9C6F8}" dt="2021-08-04T02:45:45.565" v="151" actId="6549"/>
        <pc:sldMkLst>
          <pc:docMk/>
          <pc:sldMk cId="98201847" sldId="398"/>
        </pc:sldMkLst>
        <pc:spChg chg="mod">
          <ac:chgData name="Indu Sekhar Dantu" userId="4218edbc7ffe59d5" providerId="LiveId" clId="{2F39EFDD-C082-4696-8509-1A1BBDE9C6F8}" dt="2021-08-04T02:41:36.319" v="122" actId="6549"/>
          <ac:spMkLst>
            <pc:docMk/>
            <pc:sldMk cId="98201847" sldId="398"/>
            <ac:spMk id="2" creationId="{C3FB7051-2FE1-4FE2-861C-CDC9C5C03D39}"/>
          </ac:spMkLst>
        </pc:spChg>
        <pc:spChg chg="mod">
          <ac:chgData name="Indu Sekhar Dantu" userId="4218edbc7ffe59d5" providerId="LiveId" clId="{2F39EFDD-C082-4696-8509-1A1BBDE9C6F8}" dt="2021-08-04T02:45:45.565" v="151" actId="6549"/>
          <ac:spMkLst>
            <pc:docMk/>
            <pc:sldMk cId="98201847" sldId="398"/>
            <ac:spMk id="30723" creationId="{7FA862AD-3D05-40BC-B0F8-F7D30BEE041F}"/>
          </ac:spMkLst>
        </pc:spChg>
      </pc:sldChg>
      <pc:sldChg chg="modSp mod">
        <pc:chgData name="Indu Sekhar Dantu" userId="4218edbc7ffe59d5" providerId="LiveId" clId="{2F39EFDD-C082-4696-8509-1A1BBDE9C6F8}" dt="2021-08-04T02:49:31.498" v="311" actId="20577"/>
        <pc:sldMkLst>
          <pc:docMk/>
          <pc:sldMk cId="3680418489" sldId="400"/>
        </pc:sldMkLst>
        <pc:spChg chg="mod">
          <ac:chgData name="Indu Sekhar Dantu" userId="4218edbc7ffe59d5" providerId="LiveId" clId="{2F39EFDD-C082-4696-8509-1A1BBDE9C6F8}" dt="2021-08-04T02:49:31.498" v="311" actId="20577"/>
          <ac:spMkLst>
            <pc:docMk/>
            <pc:sldMk cId="3680418489" sldId="400"/>
            <ac:spMk id="2" creationId="{6ED80E72-7812-4FC4-AD3D-ECF9BCA1AF9F}"/>
          </ac:spMkLst>
        </pc:spChg>
      </pc:sldChg>
      <pc:sldChg chg="modSp mod">
        <pc:chgData name="Indu Sekhar Dantu" userId="4218edbc7ffe59d5" providerId="LiveId" clId="{2F39EFDD-C082-4696-8509-1A1BBDE9C6F8}" dt="2021-08-04T02:47:40.136" v="196" actId="20577"/>
        <pc:sldMkLst>
          <pc:docMk/>
          <pc:sldMk cId="2099459123" sldId="402"/>
        </pc:sldMkLst>
        <pc:spChg chg="mod">
          <ac:chgData name="Indu Sekhar Dantu" userId="4218edbc7ffe59d5" providerId="LiveId" clId="{2F39EFDD-C082-4696-8509-1A1BBDE9C6F8}" dt="2021-08-04T02:47:40.136" v="196" actId="20577"/>
          <ac:spMkLst>
            <pc:docMk/>
            <pc:sldMk cId="2099459123" sldId="402"/>
            <ac:spMk id="2" creationId="{BC38599A-23F7-4A8B-AF6B-9795DC041DCE}"/>
          </ac:spMkLst>
        </pc:spChg>
        <pc:spChg chg="mod">
          <ac:chgData name="Indu Sekhar Dantu" userId="4218edbc7ffe59d5" providerId="LiveId" clId="{2F39EFDD-C082-4696-8509-1A1BBDE9C6F8}" dt="2021-08-04T02:46:21.939" v="152" actId="6549"/>
          <ac:spMkLst>
            <pc:docMk/>
            <pc:sldMk cId="2099459123" sldId="402"/>
            <ac:spMk id="30723" creationId="{7FA862AD-3D05-40BC-B0F8-F7D30BEE041F}"/>
          </ac:spMkLst>
        </pc:spChg>
      </pc:sldChg>
      <pc:sldChg chg="addSp modSp mod">
        <pc:chgData name="Indu Sekhar Dantu" userId="4218edbc7ffe59d5" providerId="LiveId" clId="{2F39EFDD-C082-4696-8509-1A1BBDE9C6F8}" dt="2021-08-04T02:51:18.180" v="351" actId="113"/>
        <pc:sldMkLst>
          <pc:docMk/>
          <pc:sldMk cId="251063099" sldId="404"/>
        </pc:sldMkLst>
        <pc:spChg chg="add mod">
          <ac:chgData name="Indu Sekhar Dantu" userId="4218edbc7ffe59d5" providerId="LiveId" clId="{2F39EFDD-C082-4696-8509-1A1BBDE9C6F8}" dt="2021-08-04T02:51:18.180" v="351" actId="113"/>
          <ac:spMkLst>
            <pc:docMk/>
            <pc:sldMk cId="251063099" sldId="404"/>
            <ac:spMk id="2" creationId="{454F826C-D816-418B-8D56-46083A0411D9}"/>
          </ac:spMkLst>
        </pc:spChg>
      </pc:sldChg>
      <pc:sldChg chg="del">
        <pc:chgData name="Indu Sekhar Dantu" userId="4218edbc7ffe59d5" providerId="LiveId" clId="{2F39EFDD-C082-4696-8509-1A1BBDE9C6F8}" dt="2021-08-04T02:52:08.137" v="353" actId="47"/>
        <pc:sldMkLst>
          <pc:docMk/>
          <pc:sldMk cId="898805296" sldId="405"/>
        </pc:sldMkLst>
      </pc:sldChg>
      <pc:sldChg chg="del">
        <pc:chgData name="Indu Sekhar Dantu" userId="4218edbc7ffe59d5" providerId="LiveId" clId="{2F39EFDD-C082-4696-8509-1A1BBDE9C6F8}" dt="2021-08-04T02:51:55.013" v="352" actId="47"/>
        <pc:sldMkLst>
          <pc:docMk/>
          <pc:sldMk cId="1584429990" sldId="406"/>
        </pc:sldMkLst>
      </pc:sldChg>
      <pc:sldChg chg="modSp mod">
        <pc:chgData name="Indu Sekhar Dantu" userId="4218edbc7ffe59d5" providerId="LiveId" clId="{2F39EFDD-C082-4696-8509-1A1BBDE9C6F8}" dt="2021-08-04T02:52:28.491" v="368" actId="20577"/>
        <pc:sldMkLst>
          <pc:docMk/>
          <pc:sldMk cId="3679385374" sldId="407"/>
        </pc:sldMkLst>
        <pc:spChg chg="mod">
          <ac:chgData name="Indu Sekhar Dantu" userId="4218edbc7ffe59d5" providerId="LiveId" clId="{2F39EFDD-C082-4696-8509-1A1BBDE9C6F8}" dt="2021-08-04T02:52:28.491" v="368" actId="20577"/>
          <ac:spMkLst>
            <pc:docMk/>
            <pc:sldMk cId="3679385374" sldId="407"/>
            <ac:spMk id="30723" creationId="{7FA862AD-3D05-40BC-B0F8-F7D30BEE041F}"/>
          </ac:spMkLst>
        </pc:spChg>
      </pc:sldChg>
      <pc:sldChg chg="del">
        <pc:chgData name="Indu Sekhar Dantu" userId="4218edbc7ffe59d5" providerId="LiveId" clId="{2F39EFDD-C082-4696-8509-1A1BBDE9C6F8}" dt="2021-08-04T02:54:57.296" v="446" actId="47"/>
        <pc:sldMkLst>
          <pc:docMk/>
          <pc:sldMk cId="3585629282" sldId="408"/>
        </pc:sldMkLst>
      </pc:sldChg>
      <pc:sldChg chg="del">
        <pc:chgData name="Indu Sekhar Dantu" userId="4218edbc7ffe59d5" providerId="LiveId" clId="{2F39EFDD-C082-4696-8509-1A1BBDE9C6F8}" dt="2021-08-04T02:55:07.220" v="447" actId="47"/>
        <pc:sldMkLst>
          <pc:docMk/>
          <pc:sldMk cId="3441887240" sldId="410"/>
        </pc:sldMkLst>
      </pc:sldChg>
      <pc:sldChg chg="modSp del mod">
        <pc:chgData name="Indu Sekhar Dantu" userId="4218edbc7ffe59d5" providerId="LiveId" clId="{2F39EFDD-C082-4696-8509-1A1BBDE9C6F8}" dt="2021-08-04T02:54:33.794" v="445" actId="2696"/>
        <pc:sldMkLst>
          <pc:docMk/>
          <pc:sldMk cId="2634706303" sldId="411"/>
        </pc:sldMkLst>
        <pc:spChg chg="mod">
          <ac:chgData name="Indu Sekhar Dantu" userId="4218edbc7ffe59d5" providerId="LiveId" clId="{2F39EFDD-C082-4696-8509-1A1BBDE9C6F8}" dt="2021-08-04T02:54:03.678" v="444" actId="27636"/>
          <ac:spMkLst>
            <pc:docMk/>
            <pc:sldMk cId="2634706303" sldId="411"/>
            <ac:spMk id="30723" creationId="{7FA862AD-3D05-40BC-B0F8-F7D30BEE041F}"/>
          </ac:spMkLst>
        </pc:spChg>
        <pc:picChg chg="mod">
          <ac:chgData name="Indu Sekhar Dantu" userId="4218edbc7ffe59d5" providerId="LiveId" clId="{2F39EFDD-C082-4696-8509-1A1BBDE9C6F8}" dt="2021-08-04T02:53:44.798" v="417" actId="1035"/>
          <ac:picMkLst>
            <pc:docMk/>
            <pc:sldMk cId="2634706303" sldId="411"/>
            <ac:picMk id="3" creationId="{1A673F85-3AA5-499B-9B54-B0F6F7722A2D}"/>
          </ac:picMkLst>
        </pc:picChg>
      </pc:sldChg>
      <pc:sldChg chg="del">
        <pc:chgData name="Indu Sekhar Dantu" userId="4218edbc7ffe59d5" providerId="LiveId" clId="{2F39EFDD-C082-4696-8509-1A1BBDE9C6F8}" dt="2021-08-04T03:04:10.122" v="960" actId="47"/>
        <pc:sldMkLst>
          <pc:docMk/>
          <pc:sldMk cId="2093866071" sldId="412"/>
        </pc:sldMkLst>
      </pc:sldChg>
      <pc:sldChg chg="modSp">
        <pc:chgData name="Indu Sekhar Dantu" userId="4218edbc7ffe59d5" providerId="LiveId" clId="{2F39EFDD-C082-4696-8509-1A1BBDE9C6F8}" dt="2021-08-04T03:06:46.214" v="962" actId="14100"/>
        <pc:sldMkLst>
          <pc:docMk/>
          <pc:sldMk cId="344987653" sldId="415"/>
        </pc:sldMkLst>
        <pc:picChg chg="mod">
          <ac:chgData name="Indu Sekhar Dantu" userId="4218edbc7ffe59d5" providerId="LiveId" clId="{2F39EFDD-C082-4696-8509-1A1BBDE9C6F8}" dt="2021-08-04T03:06:46.214" v="962" actId="14100"/>
          <ac:picMkLst>
            <pc:docMk/>
            <pc:sldMk cId="344987653" sldId="415"/>
            <ac:picMk id="1026" creationId="{5B6F3944-B733-4A72-B7B7-EBE700B6FBC0}"/>
          </ac:picMkLst>
        </pc:picChg>
      </pc:sldChg>
      <pc:sldChg chg="modSp">
        <pc:chgData name="Indu Sekhar Dantu" userId="4218edbc7ffe59d5" providerId="LiveId" clId="{2F39EFDD-C082-4696-8509-1A1BBDE9C6F8}" dt="2021-08-04T03:06:40.321" v="961" actId="14100"/>
        <pc:sldMkLst>
          <pc:docMk/>
          <pc:sldMk cId="843529648" sldId="420"/>
        </pc:sldMkLst>
        <pc:picChg chg="mod">
          <ac:chgData name="Indu Sekhar Dantu" userId="4218edbc7ffe59d5" providerId="LiveId" clId="{2F39EFDD-C082-4696-8509-1A1BBDE9C6F8}" dt="2021-08-04T03:06:40.321" v="961" actId="14100"/>
          <ac:picMkLst>
            <pc:docMk/>
            <pc:sldMk cId="843529648" sldId="420"/>
            <ac:picMk id="2052" creationId="{111C4646-9D82-499F-9ACF-4FEB656C2C55}"/>
          </ac:picMkLst>
        </pc:picChg>
      </pc:sldChg>
      <pc:sldChg chg="modSp mod">
        <pc:chgData name="Indu Sekhar Dantu" userId="4218edbc7ffe59d5" providerId="LiveId" clId="{2F39EFDD-C082-4696-8509-1A1BBDE9C6F8}" dt="2021-08-04T02:57:32.735" v="448" actId="6549"/>
        <pc:sldMkLst>
          <pc:docMk/>
          <pc:sldMk cId="2512657181" sldId="435"/>
        </pc:sldMkLst>
        <pc:spChg chg="mod">
          <ac:chgData name="Indu Sekhar Dantu" userId="4218edbc7ffe59d5" providerId="LiveId" clId="{2F39EFDD-C082-4696-8509-1A1BBDE9C6F8}" dt="2021-08-04T02:57:32.735" v="448" actId="6549"/>
          <ac:spMkLst>
            <pc:docMk/>
            <pc:sldMk cId="2512657181" sldId="435"/>
            <ac:spMk id="3" creationId="{C3C0199F-A274-44C6-BF37-784A855E6EEA}"/>
          </ac:spMkLst>
        </pc:spChg>
      </pc:sldChg>
      <pc:sldChg chg="modSp mod">
        <pc:chgData name="Indu Sekhar Dantu" userId="4218edbc7ffe59d5" providerId="LiveId" clId="{2F39EFDD-C082-4696-8509-1A1BBDE9C6F8}" dt="2021-08-04T03:20:17.940" v="1214" actId="123"/>
        <pc:sldMkLst>
          <pc:docMk/>
          <pc:sldMk cId="2536862762" sldId="440"/>
        </pc:sldMkLst>
        <pc:spChg chg="mod">
          <ac:chgData name="Indu Sekhar Dantu" userId="4218edbc7ffe59d5" providerId="LiveId" clId="{2F39EFDD-C082-4696-8509-1A1BBDE9C6F8}" dt="2021-08-04T03:20:17.940" v="1214" actId="123"/>
          <ac:spMkLst>
            <pc:docMk/>
            <pc:sldMk cId="2536862762" sldId="440"/>
            <ac:spMk id="30723" creationId="{7FA862AD-3D05-40BC-B0F8-F7D30BEE041F}"/>
          </ac:spMkLst>
        </pc:spChg>
      </pc:sldChg>
    </pc:docChg>
  </pc:docChgLst>
  <pc:docChgLst>
    <pc:chgData name="Indu Sekhar Dantu" userId="4218edbc7ffe59d5" providerId="LiveId" clId="{E7591C9E-FE8E-473A-A626-9F5707ED3182}"/>
    <pc:docChg chg="undo custSel addSld delSld modSld">
      <pc:chgData name="Indu Sekhar Dantu" userId="4218edbc7ffe59d5" providerId="LiveId" clId="{E7591C9E-FE8E-473A-A626-9F5707ED3182}" dt="2021-08-01T17:11:18.853" v="1545" actId="20577"/>
      <pc:docMkLst>
        <pc:docMk/>
      </pc:docMkLst>
      <pc:sldChg chg="addSp delSp modSp mod">
        <pc:chgData name="Indu Sekhar Dantu" userId="4218edbc7ffe59d5" providerId="LiveId" clId="{E7591C9E-FE8E-473A-A626-9F5707ED3182}" dt="2021-08-01T16:14:57.499" v="237" actId="20577"/>
        <pc:sldMkLst>
          <pc:docMk/>
          <pc:sldMk cId="2475805559" sldId="257"/>
        </pc:sldMkLst>
        <pc:spChg chg="mod">
          <ac:chgData name="Indu Sekhar Dantu" userId="4218edbc7ffe59d5" providerId="LiveId" clId="{E7591C9E-FE8E-473A-A626-9F5707ED3182}" dt="2021-08-01T16:13:37.895" v="222" actId="20577"/>
          <ac:spMkLst>
            <pc:docMk/>
            <pc:sldMk cId="2475805559" sldId="257"/>
            <ac:spMk id="2" creationId="{1C21E816-31F5-48BB-BD02-D15F2F18B48A}"/>
          </ac:spMkLst>
        </pc:spChg>
        <pc:spChg chg="mod">
          <ac:chgData name="Indu Sekhar Dantu" userId="4218edbc7ffe59d5" providerId="LiveId" clId="{E7591C9E-FE8E-473A-A626-9F5707ED3182}" dt="2021-08-01T16:14:57.499" v="237" actId="20577"/>
          <ac:spMkLst>
            <pc:docMk/>
            <pc:sldMk cId="2475805559" sldId="257"/>
            <ac:spMk id="3" creationId="{835D6E6B-3353-491C-A3C6-F278D6CED8B3}"/>
          </ac:spMkLst>
        </pc:spChg>
        <pc:picChg chg="add mod">
          <ac:chgData name="Indu Sekhar Dantu" userId="4218edbc7ffe59d5" providerId="LiveId" clId="{E7591C9E-FE8E-473A-A626-9F5707ED3182}" dt="2021-08-01T16:05:54.572" v="118" actId="1038"/>
          <ac:picMkLst>
            <pc:docMk/>
            <pc:sldMk cId="2475805559" sldId="257"/>
            <ac:picMk id="4" creationId="{2E595A84-17FB-417F-83F5-D8A4D14D20D7}"/>
          </ac:picMkLst>
        </pc:picChg>
        <pc:picChg chg="del mod">
          <ac:chgData name="Indu Sekhar Dantu" userId="4218edbc7ffe59d5" providerId="LiveId" clId="{E7591C9E-FE8E-473A-A626-9F5707ED3182}" dt="2021-08-01T15:59:58.473" v="1" actId="478"/>
          <ac:picMkLst>
            <pc:docMk/>
            <pc:sldMk cId="2475805559" sldId="257"/>
            <ac:picMk id="1026" creationId="{98E64142-3CA3-4139-B96B-F35EB3F9A96A}"/>
          </ac:picMkLst>
        </pc:picChg>
      </pc:sldChg>
      <pc:sldChg chg="del">
        <pc:chgData name="Indu Sekhar Dantu" userId="4218edbc7ffe59d5" providerId="LiveId" clId="{E7591C9E-FE8E-473A-A626-9F5707ED3182}" dt="2021-08-01T16:24:32.217" v="372" actId="2696"/>
        <pc:sldMkLst>
          <pc:docMk/>
          <pc:sldMk cId="0" sldId="265"/>
        </pc:sldMkLst>
      </pc:sldChg>
      <pc:sldChg chg="del">
        <pc:chgData name="Indu Sekhar Dantu" userId="4218edbc7ffe59d5" providerId="LiveId" clId="{E7591C9E-FE8E-473A-A626-9F5707ED3182}" dt="2021-08-01T16:24:32.217" v="372" actId="2696"/>
        <pc:sldMkLst>
          <pc:docMk/>
          <pc:sldMk cId="0" sldId="266"/>
        </pc:sldMkLst>
      </pc:sldChg>
      <pc:sldChg chg="del">
        <pc:chgData name="Indu Sekhar Dantu" userId="4218edbc7ffe59d5" providerId="LiveId" clId="{E7591C9E-FE8E-473A-A626-9F5707ED3182}" dt="2021-08-01T16:24:32.217" v="372" actId="2696"/>
        <pc:sldMkLst>
          <pc:docMk/>
          <pc:sldMk cId="0" sldId="267"/>
        </pc:sldMkLst>
      </pc:sldChg>
      <pc:sldChg chg="del">
        <pc:chgData name="Indu Sekhar Dantu" userId="4218edbc7ffe59d5" providerId="LiveId" clId="{E7591C9E-FE8E-473A-A626-9F5707ED3182}" dt="2021-08-01T16:24:32.217" v="372" actId="2696"/>
        <pc:sldMkLst>
          <pc:docMk/>
          <pc:sldMk cId="0" sldId="269"/>
        </pc:sldMkLst>
      </pc:sldChg>
      <pc:sldChg chg="del">
        <pc:chgData name="Indu Sekhar Dantu" userId="4218edbc7ffe59d5" providerId="LiveId" clId="{E7591C9E-FE8E-473A-A626-9F5707ED3182}" dt="2021-08-01T16:24:32.217" v="372" actId="2696"/>
        <pc:sldMkLst>
          <pc:docMk/>
          <pc:sldMk cId="0" sldId="270"/>
        </pc:sldMkLst>
      </pc:sldChg>
      <pc:sldChg chg="del">
        <pc:chgData name="Indu Sekhar Dantu" userId="4218edbc7ffe59d5" providerId="LiveId" clId="{E7591C9E-FE8E-473A-A626-9F5707ED3182}" dt="2021-08-01T16:24:32.217" v="372" actId="2696"/>
        <pc:sldMkLst>
          <pc:docMk/>
          <pc:sldMk cId="0" sldId="271"/>
        </pc:sldMkLst>
      </pc:sldChg>
      <pc:sldChg chg="del">
        <pc:chgData name="Indu Sekhar Dantu" userId="4218edbc7ffe59d5" providerId="LiveId" clId="{E7591C9E-FE8E-473A-A626-9F5707ED3182}" dt="2021-08-01T16:24:32.217" v="372" actId="2696"/>
        <pc:sldMkLst>
          <pc:docMk/>
          <pc:sldMk cId="0" sldId="272"/>
        </pc:sldMkLst>
      </pc:sldChg>
      <pc:sldChg chg="del">
        <pc:chgData name="Indu Sekhar Dantu" userId="4218edbc7ffe59d5" providerId="LiveId" clId="{E7591C9E-FE8E-473A-A626-9F5707ED3182}" dt="2021-08-01T16:24:32.217" v="372" actId="2696"/>
        <pc:sldMkLst>
          <pc:docMk/>
          <pc:sldMk cId="0" sldId="273"/>
        </pc:sldMkLst>
      </pc:sldChg>
      <pc:sldChg chg="modSp del mod">
        <pc:chgData name="Indu Sekhar Dantu" userId="4218edbc7ffe59d5" providerId="LiveId" clId="{E7591C9E-FE8E-473A-A626-9F5707ED3182}" dt="2021-08-01T16:30:54.920" v="388" actId="47"/>
        <pc:sldMkLst>
          <pc:docMk/>
          <pc:sldMk cId="0" sldId="274"/>
        </pc:sldMkLst>
        <pc:spChg chg="mod">
          <ac:chgData name="Indu Sekhar Dantu" userId="4218edbc7ffe59d5" providerId="LiveId" clId="{E7591C9E-FE8E-473A-A626-9F5707ED3182}" dt="2021-08-01T16:17:30.145" v="256" actId="27636"/>
          <ac:spMkLst>
            <pc:docMk/>
            <pc:sldMk cId="0" sldId="274"/>
            <ac:spMk id="3" creationId="{00000000-0000-0000-0000-000000000000}"/>
          </ac:spMkLst>
        </pc:spChg>
      </pc:sldChg>
      <pc:sldChg chg="del">
        <pc:chgData name="Indu Sekhar Dantu" userId="4218edbc7ffe59d5" providerId="LiveId" clId="{E7591C9E-FE8E-473A-A626-9F5707ED3182}" dt="2021-08-01T16:24:32.217" v="372" actId="2696"/>
        <pc:sldMkLst>
          <pc:docMk/>
          <pc:sldMk cId="0" sldId="275"/>
        </pc:sldMkLst>
      </pc:sldChg>
      <pc:sldChg chg="del">
        <pc:chgData name="Indu Sekhar Dantu" userId="4218edbc7ffe59d5" providerId="LiveId" clId="{E7591C9E-FE8E-473A-A626-9F5707ED3182}" dt="2021-08-01T16:24:32.217" v="372" actId="2696"/>
        <pc:sldMkLst>
          <pc:docMk/>
          <pc:sldMk cId="0" sldId="276"/>
        </pc:sldMkLst>
      </pc:sldChg>
      <pc:sldChg chg="del">
        <pc:chgData name="Indu Sekhar Dantu" userId="4218edbc7ffe59d5" providerId="LiveId" clId="{E7591C9E-FE8E-473A-A626-9F5707ED3182}" dt="2021-08-01T16:24:32.217" v="372" actId="2696"/>
        <pc:sldMkLst>
          <pc:docMk/>
          <pc:sldMk cId="0" sldId="277"/>
        </pc:sldMkLst>
      </pc:sldChg>
      <pc:sldChg chg="del">
        <pc:chgData name="Indu Sekhar Dantu" userId="4218edbc7ffe59d5" providerId="LiveId" clId="{E7591C9E-FE8E-473A-A626-9F5707ED3182}" dt="2021-08-01T16:24:32.217" v="372" actId="2696"/>
        <pc:sldMkLst>
          <pc:docMk/>
          <pc:sldMk cId="0" sldId="278"/>
        </pc:sldMkLst>
      </pc:sldChg>
      <pc:sldChg chg="del">
        <pc:chgData name="Indu Sekhar Dantu" userId="4218edbc7ffe59d5" providerId="LiveId" clId="{E7591C9E-FE8E-473A-A626-9F5707ED3182}" dt="2021-08-01T16:24:32.217" v="372" actId="2696"/>
        <pc:sldMkLst>
          <pc:docMk/>
          <pc:sldMk cId="0" sldId="279"/>
        </pc:sldMkLst>
      </pc:sldChg>
      <pc:sldChg chg="del">
        <pc:chgData name="Indu Sekhar Dantu" userId="4218edbc7ffe59d5" providerId="LiveId" clId="{E7591C9E-FE8E-473A-A626-9F5707ED3182}" dt="2021-08-01T16:24:32.217" v="372" actId="2696"/>
        <pc:sldMkLst>
          <pc:docMk/>
          <pc:sldMk cId="0" sldId="280"/>
        </pc:sldMkLst>
      </pc:sldChg>
      <pc:sldChg chg="del">
        <pc:chgData name="Indu Sekhar Dantu" userId="4218edbc7ffe59d5" providerId="LiveId" clId="{E7591C9E-FE8E-473A-A626-9F5707ED3182}" dt="2021-08-01T16:24:32.217" v="372" actId="2696"/>
        <pc:sldMkLst>
          <pc:docMk/>
          <pc:sldMk cId="0" sldId="281"/>
        </pc:sldMkLst>
      </pc:sldChg>
      <pc:sldChg chg="del">
        <pc:chgData name="Indu Sekhar Dantu" userId="4218edbc7ffe59d5" providerId="LiveId" clId="{E7591C9E-FE8E-473A-A626-9F5707ED3182}" dt="2021-08-01T16:24:32.217" v="372" actId="2696"/>
        <pc:sldMkLst>
          <pc:docMk/>
          <pc:sldMk cId="0" sldId="282"/>
        </pc:sldMkLst>
      </pc:sldChg>
      <pc:sldChg chg="del">
        <pc:chgData name="Indu Sekhar Dantu" userId="4218edbc7ffe59d5" providerId="LiveId" clId="{E7591C9E-FE8E-473A-A626-9F5707ED3182}" dt="2021-08-01T16:24:32.217" v="372" actId="2696"/>
        <pc:sldMkLst>
          <pc:docMk/>
          <pc:sldMk cId="0" sldId="283"/>
        </pc:sldMkLst>
      </pc:sldChg>
      <pc:sldChg chg="del">
        <pc:chgData name="Indu Sekhar Dantu" userId="4218edbc7ffe59d5" providerId="LiveId" clId="{E7591C9E-FE8E-473A-A626-9F5707ED3182}" dt="2021-08-01T16:24:32.217" v="372" actId="2696"/>
        <pc:sldMkLst>
          <pc:docMk/>
          <pc:sldMk cId="0" sldId="284"/>
        </pc:sldMkLst>
      </pc:sldChg>
      <pc:sldChg chg="del">
        <pc:chgData name="Indu Sekhar Dantu" userId="4218edbc7ffe59d5" providerId="LiveId" clId="{E7591C9E-FE8E-473A-A626-9F5707ED3182}" dt="2021-08-01T16:24:32.217" v="372" actId="2696"/>
        <pc:sldMkLst>
          <pc:docMk/>
          <pc:sldMk cId="0" sldId="285"/>
        </pc:sldMkLst>
      </pc:sldChg>
      <pc:sldChg chg="del">
        <pc:chgData name="Indu Sekhar Dantu" userId="4218edbc7ffe59d5" providerId="LiveId" clId="{E7591C9E-FE8E-473A-A626-9F5707ED3182}" dt="2021-08-01T16:24:32.217" v="372" actId="2696"/>
        <pc:sldMkLst>
          <pc:docMk/>
          <pc:sldMk cId="0" sldId="286"/>
        </pc:sldMkLst>
      </pc:sldChg>
      <pc:sldChg chg="del">
        <pc:chgData name="Indu Sekhar Dantu" userId="4218edbc7ffe59d5" providerId="LiveId" clId="{E7591C9E-FE8E-473A-A626-9F5707ED3182}" dt="2021-08-01T16:24:32.217" v="372" actId="2696"/>
        <pc:sldMkLst>
          <pc:docMk/>
          <pc:sldMk cId="0" sldId="287"/>
        </pc:sldMkLst>
      </pc:sldChg>
      <pc:sldChg chg="del">
        <pc:chgData name="Indu Sekhar Dantu" userId="4218edbc7ffe59d5" providerId="LiveId" clId="{E7591C9E-FE8E-473A-A626-9F5707ED3182}" dt="2021-08-01T16:24:32.217" v="372" actId="2696"/>
        <pc:sldMkLst>
          <pc:docMk/>
          <pc:sldMk cId="0" sldId="288"/>
        </pc:sldMkLst>
      </pc:sldChg>
      <pc:sldChg chg="del">
        <pc:chgData name="Indu Sekhar Dantu" userId="4218edbc7ffe59d5" providerId="LiveId" clId="{E7591C9E-FE8E-473A-A626-9F5707ED3182}" dt="2021-08-01T16:24:32.217" v="372" actId="2696"/>
        <pc:sldMkLst>
          <pc:docMk/>
          <pc:sldMk cId="0" sldId="289"/>
        </pc:sldMkLst>
      </pc:sldChg>
      <pc:sldChg chg="del">
        <pc:chgData name="Indu Sekhar Dantu" userId="4218edbc7ffe59d5" providerId="LiveId" clId="{E7591C9E-FE8E-473A-A626-9F5707ED3182}" dt="2021-08-01T16:24:32.217" v="372" actId="2696"/>
        <pc:sldMkLst>
          <pc:docMk/>
          <pc:sldMk cId="0" sldId="290"/>
        </pc:sldMkLst>
      </pc:sldChg>
      <pc:sldChg chg="del">
        <pc:chgData name="Indu Sekhar Dantu" userId="4218edbc7ffe59d5" providerId="LiveId" clId="{E7591C9E-FE8E-473A-A626-9F5707ED3182}" dt="2021-08-01T16:24:32.217" v="372" actId="2696"/>
        <pc:sldMkLst>
          <pc:docMk/>
          <pc:sldMk cId="0" sldId="291"/>
        </pc:sldMkLst>
      </pc:sldChg>
      <pc:sldChg chg="del">
        <pc:chgData name="Indu Sekhar Dantu" userId="4218edbc7ffe59d5" providerId="LiveId" clId="{E7591C9E-FE8E-473A-A626-9F5707ED3182}" dt="2021-08-01T16:24:32.217" v="372" actId="2696"/>
        <pc:sldMkLst>
          <pc:docMk/>
          <pc:sldMk cId="0" sldId="292"/>
        </pc:sldMkLst>
      </pc:sldChg>
      <pc:sldChg chg="del">
        <pc:chgData name="Indu Sekhar Dantu" userId="4218edbc7ffe59d5" providerId="LiveId" clId="{E7591C9E-FE8E-473A-A626-9F5707ED3182}" dt="2021-08-01T16:24:32.217" v="372" actId="2696"/>
        <pc:sldMkLst>
          <pc:docMk/>
          <pc:sldMk cId="0" sldId="293"/>
        </pc:sldMkLst>
      </pc:sldChg>
      <pc:sldChg chg="del">
        <pc:chgData name="Indu Sekhar Dantu" userId="4218edbc7ffe59d5" providerId="LiveId" clId="{E7591C9E-FE8E-473A-A626-9F5707ED3182}" dt="2021-08-01T16:24:32.217" v="372" actId="2696"/>
        <pc:sldMkLst>
          <pc:docMk/>
          <pc:sldMk cId="0" sldId="294"/>
        </pc:sldMkLst>
      </pc:sldChg>
      <pc:sldChg chg="del">
        <pc:chgData name="Indu Sekhar Dantu" userId="4218edbc7ffe59d5" providerId="LiveId" clId="{E7591C9E-FE8E-473A-A626-9F5707ED3182}" dt="2021-08-01T16:24:32.217" v="372" actId="2696"/>
        <pc:sldMkLst>
          <pc:docMk/>
          <pc:sldMk cId="0" sldId="296"/>
        </pc:sldMkLst>
      </pc:sldChg>
      <pc:sldChg chg="del">
        <pc:chgData name="Indu Sekhar Dantu" userId="4218edbc7ffe59d5" providerId="LiveId" clId="{E7591C9E-FE8E-473A-A626-9F5707ED3182}" dt="2021-08-01T16:24:32.217" v="372" actId="2696"/>
        <pc:sldMkLst>
          <pc:docMk/>
          <pc:sldMk cId="0" sldId="297"/>
        </pc:sldMkLst>
      </pc:sldChg>
      <pc:sldChg chg="del">
        <pc:chgData name="Indu Sekhar Dantu" userId="4218edbc7ffe59d5" providerId="LiveId" clId="{E7591C9E-FE8E-473A-A626-9F5707ED3182}" dt="2021-08-01T16:24:32.217" v="372" actId="2696"/>
        <pc:sldMkLst>
          <pc:docMk/>
          <pc:sldMk cId="0" sldId="298"/>
        </pc:sldMkLst>
      </pc:sldChg>
      <pc:sldChg chg="del">
        <pc:chgData name="Indu Sekhar Dantu" userId="4218edbc7ffe59d5" providerId="LiveId" clId="{E7591C9E-FE8E-473A-A626-9F5707ED3182}" dt="2021-08-01T16:24:32.217" v="372" actId="2696"/>
        <pc:sldMkLst>
          <pc:docMk/>
          <pc:sldMk cId="0" sldId="299"/>
        </pc:sldMkLst>
      </pc:sldChg>
      <pc:sldChg chg="del">
        <pc:chgData name="Indu Sekhar Dantu" userId="4218edbc7ffe59d5" providerId="LiveId" clId="{E7591C9E-FE8E-473A-A626-9F5707ED3182}" dt="2021-08-01T16:24:32.217" v="372" actId="2696"/>
        <pc:sldMkLst>
          <pc:docMk/>
          <pc:sldMk cId="0" sldId="300"/>
        </pc:sldMkLst>
      </pc:sldChg>
      <pc:sldChg chg="del">
        <pc:chgData name="Indu Sekhar Dantu" userId="4218edbc7ffe59d5" providerId="LiveId" clId="{E7591C9E-FE8E-473A-A626-9F5707ED3182}" dt="2021-08-01T16:24:32.217" v="372" actId="2696"/>
        <pc:sldMkLst>
          <pc:docMk/>
          <pc:sldMk cId="0" sldId="301"/>
        </pc:sldMkLst>
      </pc:sldChg>
      <pc:sldChg chg="del">
        <pc:chgData name="Indu Sekhar Dantu" userId="4218edbc7ffe59d5" providerId="LiveId" clId="{E7591C9E-FE8E-473A-A626-9F5707ED3182}" dt="2021-08-01T16:24:32.217" v="372" actId="2696"/>
        <pc:sldMkLst>
          <pc:docMk/>
          <pc:sldMk cId="0" sldId="302"/>
        </pc:sldMkLst>
      </pc:sldChg>
      <pc:sldChg chg="del">
        <pc:chgData name="Indu Sekhar Dantu" userId="4218edbc7ffe59d5" providerId="LiveId" clId="{E7591C9E-FE8E-473A-A626-9F5707ED3182}" dt="2021-08-01T16:24:32.217" v="372" actId="2696"/>
        <pc:sldMkLst>
          <pc:docMk/>
          <pc:sldMk cId="0" sldId="303"/>
        </pc:sldMkLst>
      </pc:sldChg>
      <pc:sldChg chg="del">
        <pc:chgData name="Indu Sekhar Dantu" userId="4218edbc7ffe59d5" providerId="LiveId" clId="{E7591C9E-FE8E-473A-A626-9F5707ED3182}" dt="2021-08-01T16:24:32.217" v="372" actId="2696"/>
        <pc:sldMkLst>
          <pc:docMk/>
          <pc:sldMk cId="0" sldId="304"/>
        </pc:sldMkLst>
      </pc:sldChg>
      <pc:sldChg chg="del">
        <pc:chgData name="Indu Sekhar Dantu" userId="4218edbc7ffe59d5" providerId="LiveId" clId="{E7591C9E-FE8E-473A-A626-9F5707ED3182}" dt="2021-08-01T16:24:32.217" v="372" actId="2696"/>
        <pc:sldMkLst>
          <pc:docMk/>
          <pc:sldMk cId="0" sldId="305"/>
        </pc:sldMkLst>
      </pc:sldChg>
      <pc:sldChg chg="del">
        <pc:chgData name="Indu Sekhar Dantu" userId="4218edbc7ffe59d5" providerId="LiveId" clId="{E7591C9E-FE8E-473A-A626-9F5707ED3182}" dt="2021-08-01T16:24:32.217" v="372" actId="2696"/>
        <pc:sldMkLst>
          <pc:docMk/>
          <pc:sldMk cId="0" sldId="306"/>
        </pc:sldMkLst>
      </pc:sldChg>
      <pc:sldChg chg="del">
        <pc:chgData name="Indu Sekhar Dantu" userId="4218edbc7ffe59d5" providerId="LiveId" clId="{E7591C9E-FE8E-473A-A626-9F5707ED3182}" dt="2021-08-01T16:24:32.217" v="372" actId="2696"/>
        <pc:sldMkLst>
          <pc:docMk/>
          <pc:sldMk cId="0" sldId="316"/>
        </pc:sldMkLst>
      </pc:sldChg>
      <pc:sldChg chg="del">
        <pc:chgData name="Indu Sekhar Dantu" userId="4218edbc7ffe59d5" providerId="LiveId" clId="{E7591C9E-FE8E-473A-A626-9F5707ED3182}" dt="2021-08-01T16:24:32.217" v="372" actId="2696"/>
        <pc:sldMkLst>
          <pc:docMk/>
          <pc:sldMk cId="0" sldId="317"/>
        </pc:sldMkLst>
      </pc:sldChg>
      <pc:sldChg chg="del">
        <pc:chgData name="Indu Sekhar Dantu" userId="4218edbc7ffe59d5" providerId="LiveId" clId="{E7591C9E-FE8E-473A-A626-9F5707ED3182}" dt="2021-08-01T16:24:32.217" v="372" actId="2696"/>
        <pc:sldMkLst>
          <pc:docMk/>
          <pc:sldMk cId="0" sldId="318"/>
        </pc:sldMkLst>
      </pc:sldChg>
      <pc:sldChg chg="del">
        <pc:chgData name="Indu Sekhar Dantu" userId="4218edbc7ffe59d5" providerId="LiveId" clId="{E7591C9E-FE8E-473A-A626-9F5707ED3182}" dt="2021-08-01T16:24:32.217" v="372" actId="2696"/>
        <pc:sldMkLst>
          <pc:docMk/>
          <pc:sldMk cId="0" sldId="319"/>
        </pc:sldMkLst>
      </pc:sldChg>
      <pc:sldChg chg="del">
        <pc:chgData name="Indu Sekhar Dantu" userId="4218edbc7ffe59d5" providerId="LiveId" clId="{E7591C9E-FE8E-473A-A626-9F5707ED3182}" dt="2021-08-01T16:24:32.217" v="372" actId="2696"/>
        <pc:sldMkLst>
          <pc:docMk/>
          <pc:sldMk cId="0" sldId="320"/>
        </pc:sldMkLst>
      </pc:sldChg>
      <pc:sldChg chg="del">
        <pc:chgData name="Indu Sekhar Dantu" userId="4218edbc7ffe59d5" providerId="LiveId" clId="{E7591C9E-FE8E-473A-A626-9F5707ED3182}" dt="2021-08-01T16:24:32.217" v="372" actId="2696"/>
        <pc:sldMkLst>
          <pc:docMk/>
          <pc:sldMk cId="0" sldId="321"/>
        </pc:sldMkLst>
      </pc:sldChg>
      <pc:sldChg chg="del">
        <pc:chgData name="Indu Sekhar Dantu" userId="4218edbc7ffe59d5" providerId="LiveId" clId="{E7591C9E-FE8E-473A-A626-9F5707ED3182}" dt="2021-08-01T16:24:32.217" v="372" actId="2696"/>
        <pc:sldMkLst>
          <pc:docMk/>
          <pc:sldMk cId="0" sldId="322"/>
        </pc:sldMkLst>
      </pc:sldChg>
      <pc:sldChg chg="del">
        <pc:chgData name="Indu Sekhar Dantu" userId="4218edbc7ffe59d5" providerId="LiveId" clId="{E7591C9E-FE8E-473A-A626-9F5707ED3182}" dt="2021-08-01T16:24:32.217" v="372" actId="2696"/>
        <pc:sldMkLst>
          <pc:docMk/>
          <pc:sldMk cId="0" sldId="323"/>
        </pc:sldMkLst>
      </pc:sldChg>
      <pc:sldChg chg="del">
        <pc:chgData name="Indu Sekhar Dantu" userId="4218edbc7ffe59d5" providerId="LiveId" clId="{E7591C9E-FE8E-473A-A626-9F5707ED3182}" dt="2021-08-01T16:24:32.217" v="372" actId="2696"/>
        <pc:sldMkLst>
          <pc:docMk/>
          <pc:sldMk cId="0" sldId="324"/>
        </pc:sldMkLst>
      </pc:sldChg>
      <pc:sldChg chg="del">
        <pc:chgData name="Indu Sekhar Dantu" userId="4218edbc7ffe59d5" providerId="LiveId" clId="{E7591C9E-FE8E-473A-A626-9F5707ED3182}" dt="2021-08-01T16:24:32.217" v="372" actId="2696"/>
        <pc:sldMkLst>
          <pc:docMk/>
          <pc:sldMk cId="587761929" sldId="325"/>
        </pc:sldMkLst>
      </pc:sldChg>
      <pc:sldChg chg="del">
        <pc:chgData name="Indu Sekhar Dantu" userId="4218edbc7ffe59d5" providerId="LiveId" clId="{E7591C9E-FE8E-473A-A626-9F5707ED3182}" dt="2021-08-01T16:24:32.217" v="372" actId="2696"/>
        <pc:sldMkLst>
          <pc:docMk/>
          <pc:sldMk cId="1990509566" sldId="326"/>
        </pc:sldMkLst>
      </pc:sldChg>
      <pc:sldChg chg="del">
        <pc:chgData name="Indu Sekhar Dantu" userId="4218edbc7ffe59d5" providerId="LiveId" clId="{E7591C9E-FE8E-473A-A626-9F5707ED3182}" dt="2021-08-01T16:24:32.217" v="372" actId="2696"/>
        <pc:sldMkLst>
          <pc:docMk/>
          <pc:sldMk cId="0" sldId="327"/>
        </pc:sldMkLst>
      </pc:sldChg>
      <pc:sldChg chg="del">
        <pc:chgData name="Indu Sekhar Dantu" userId="4218edbc7ffe59d5" providerId="LiveId" clId="{E7591C9E-FE8E-473A-A626-9F5707ED3182}" dt="2021-08-01T16:24:32.217" v="372" actId="2696"/>
        <pc:sldMkLst>
          <pc:docMk/>
          <pc:sldMk cId="0" sldId="328"/>
        </pc:sldMkLst>
      </pc:sldChg>
      <pc:sldChg chg="del">
        <pc:chgData name="Indu Sekhar Dantu" userId="4218edbc7ffe59d5" providerId="LiveId" clId="{E7591C9E-FE8E-473A-A626-9F5707ED3182}" dt="2021-08-01T16:24:32.217" v="372" actId="2696"/>
        <pc:sldMkLst>
          <pc:docMk/>
          <pc:sldMk cId="326604777" sldId="329"/>
        </pc:sldMkLst>
      </pc:sldChg>
      <pc:sldChg chg="del">
        <pc:chgData name="Indu Sekhar Dantu" userId="4218edbc7ffe59d5" providerId="LiveId" clId="{E7591C9E-FE8E-473A-A626-9F5707ED3182}" dt="2021-08-01T16:24:32.217" v="372" actId="2696"/>
        <pc:sldMkLst>
          <pc:docMk/>
          <pc:sldMk cId="2471753882" sldId="330"/>
        </pc:sldMkLst>
      </pc:sldChg>
      <pc:sldChg chg="del">
        <pc:chgData name="Indu Sekhar Dantu" userId="4218edbc7ffe59d5" providerId="LiveId" clId="{E7591C9E-FE8E-473A-A626-9F5707ED3182}" dt="2021-08-01T16:24:32.217" v="372" actId="2696"/>
        <pc:sldMkLst>
          <pc:docMk/>
          <pc:sldMk cId="1532566008" sldId="331"/>
        </pc:sldMkLst>
      </pc:sldChg>
      <pc:sldChg chg="del">
        <pc:chgData name="Indu Sekhar Dantu" userId="4218edbc7ffe59d5" providerId="LiveId" clId="{E7591C9E-FE8E-473A-A626-9F5707ED3182}" dt="2021-08-01T16:24:32.217" v="372" actId="2696"/>
        <pc:sldMkLst>
          <pc:docMk/>
          <pc:sldMk cId="2163739253" sldId="332"/>
        </pc:sldMkLst>
      </pc:sldChg>
      <pc:sldChg chg="del">
        <pc:chgData name="Indu Sekhar Dantu" userId="4218edbc7ffe59d5" providerId="LiveId" clId="{E7591C9E-FE8E-473A-A626-9F5707ED3182}" dt="2021-08-01T16:24:32.217" v="372" actId="2696"/>
        <pc:sldMkLst>
          <pc:docMk/>
          <pc:sldMk cId="3535774309" sldId="333"/>
        </pc:sldMkLst>
      </pc:sldChg>
      <pc:sldChg chg="del">
        <pc:chgData name="Indu Sekhar Dantu" userId="4218edbc7ffe59d5" providerId="LiveId" clId="{E7591C9E-FE8E-473A-A626-9F5707ED3182}" dt="2021-08-01T16:24:32.217" v="372" actId="2696"/>
        <pc:sldMkLst>
          <pc:docMk/>
          <pc:sldMk cId="0" sldId="335"/>
        </pc:sldMkLst>
      </pc:sldChg>
      <pc:sldChg chg="del">
        <pc:chgData name="Indu Sekhar Dantu" userId="4218edbc7ffe59d5" providerId="LiveId" clId="{E7591C9E-FE8E-473A-A626-9F5707ED3182}" dt="2021-08-01T16:24:32.217" v="372" actId="2696"/>
        <pc:sldMkLst>
          <pc:docMk/>
          <pc:sldMk cId="0" sldId="336"/>
        </pc:sldMkLst>
      </pc:sldChg>
      <pc:sldChg chg="del">
        <pc:chgData name="Indu Sekhar Dantu" userId="4218edbc7ffe59d5" providerId="LiveId" clId="{E7591C9E-FE8E-473A-A626-9F5707ED3182}" dt="2021-08-01T16:24:32.217" v="372" actId="2696"/>
        <pc:sldMkLst>
          <pc:docMk/>
          <pc:sldMk cId="0" sldId="337"/>
        </pc:sldMkLst>
      </pc:sldChg>
      <pc:sldChg chg="del">
        <pc:chgData name="Indu Sekhar Dantu" userId="4218edbc7ffe59d5" providerId="LiveId" clId="{E7591C9E-FE8E-473A-A626-9F5707ED3182}" dt="2021-08-01T16:24:32.217" v="372" actId="2696"/>
        <pc:sldMkLst>
          <pc:docMk/>
          <pc:sldMk cId="0" sldId="338"/>
        </pc:sldMkLst>
      </pc:sldChg>
      <pc:sldChg chg="del">
        <pc:chgData name="Indu Sekhar Dantu" userId="4218edbc7ffe59d5" providerId="LiveId" clId="{E7591C9E-FE8E-473A-A626-9F5707ED3182}" dt="2021-08-01T16:24:32.217" v="372" actId="2696"/>
        <pc:sldMkLst>
          <pc:docMk/>
          <pc:sldMk cId="0" sldId="339"/>
        </pc:sldMkLst>
      </pc:sldChg>
      <pc:sldChg chg="del">
        <pc:chgData name="Indu Sekhar Dantu" userId="4218edbc7ffe59d5" providerId="LiveId" clId="{E7591C9E-FE8E-473A-A626-9F5707ED3182}" dt="2021-08-01T16:24:32.217" v="372" actId="2696"/>
        <pc:sldMkLst>
          <pc:docMk/>
          <pc:sldMk cId="0" sldId="340"/>
        </pc:sldMkLst>
      </pc:sldChg>
      <pc:sldChg chg="del">
        <pc:chgData name="Indu Sekhar Dantu" userId="4218edbc7ffe59d5" providerId="LiveId" clId="{E7591C9E-FE8E-473A-A626-9F5707ED3182}" dt="2021-08-01T16:24:32.217" v="372" actId="2696"/>
        <pc:sldMkLst>
          <pc:docMk/>
          <pc:sldMk cId="0" sldId="341"/>
        </pc:sldMkLst>
      </pc:sldChg>
      <pc:sldChg chg="del">
        <pc:chgData name="Indu Sekhar Dantu" userId="4218edbc7ffe59d5" providerId="LiveId" clId="{E7591C9E-FE8E-473A-A626-9F5707ED3182}" dt="2021-08-01T16:24:32.217" v="372" actId="2696"/>
        <pc:sldMkLst>
          <pc:docMk/>
          <pc:sldMk cId="0" sldId="342"/>
        </pc:sldMkLst>
      </pc:sldChg>
      <pc:sldChg chg="del">
        <pc:chgData name="Indu Sekhar Dantu" userId="4218edbc7ffe59d5" providerId="LiveId" clId="{E7591C9E-FE8E-473A-A626-9F5707ED3182}" dt="2021-08-01T16:24:32.217" v="372" actId="2696"/>
        <pc:sldMkLst>
          <pc:docMk/>
          <pc:sldMk cId="0" sldId="343"/>
        </pc:sldMkLst>
      </pc:sldChg>
      <pc:sldChg chg="del">
        <pc:chgData name="Indu Sekhar Dantu" userId="4218edbc7ffe59d5" providerId="LiveId" clId="{E7591C9E-FE8E-473A-A626-9F5707ED3182}" dt="2021-08-01T16:24:32.217" v="372" actId="2696"/>
        <pc:sldMkLst>
          <pc:docMk/>
          <pc:sldMk cId="0" sldId="344"/>
        </pc:sldMkLst>
      </pc:sldChg>
      <pc:sldChg chg="del">
        <pc:chgData name="Indu Sekhar Dantu" userId="4218edbc7ffe59d5" providerId="LiveId" clId="{E7591C9E-FE8E-473A-A626-9F5707ED3182}" dt="2021-08-01T16:24:32.217" v="372" actId="2696"/>
        <pc:sldMkLst>
          <pc:docMk/>
          <pc:sldMk cId="0" sldId="345"/>
        </pc:sldMkLst>
      </pc:sldChg>
      <pc:sldChg chg="del">
        <pc:chgData name="Indu Sekhar Dantu" userId="4218edbc7ffe59d5" providerId="LiveId" clId="{E7591C9E-FE8E-473A-A626-9F5707ED3182}" dt="2021-08-01T16:24:32.217" v="372" actId="2696"/>
        <pc:sldMkLst>
          <pc:docMk/>
          <pc:sldMk cId="0" sldId="346"/>
        </pc:sldMkLst>
      </pc:sldChg>
      <pc:sldChg chg="del">
        <pc:chgData name="Indu Sekhar Dantu" userId="4218edbc7ffe59d5" providerId="LiveId" clId="{E7591C9E-FE8E-473A-A626-9F5707ED3182}" dt="2021-08-01T16:24:32.217" v="372" actId="2696"/>
        <pc:sldMkLst>
          <pc:docMk/>
          <pc:sldMk cId="0" sldId="347"/>
        </pc:sldMkLst>
      </pc:sldChg>
      <pc:sldChg chg="del">
        <pc:chgData name="Indu Sekhar Dantu" userId="4218edbc7ffe59d5" providerId="LiveId" clId="{E7591C9E-FE8E-473A-A626-9F5707ED3182}" dt="2021-08-01T16:24:32.217" v="372" actId="2696"/>
        <pc:sldMkLst>
          <pc:docMk/>
          <pc:sldMk cId="0" sldId="348"/>
        </pc:sldMkLst>
      </pc:sldChg>
      <pc:sldChg chg="del">
        <pc:chgData name="Indu Sekhar Dantu" userId="4218edbc7ffe59d5" providerId="LiveId" clId="{E7591C9E-FE8E-473A-A626-9F5707ED3182}" dt="2021-08-01T16:24:32.217" v="372" actId="2696"/>
        <pc:sldMkLst>
          <pc:docMk/>
          <pc:sldMk cId="0" sldId="349"/>
        </pc:sldMkLst>
      </pc:sldChg>
      <pc:sldChg chg="del">
        <pc:chgData name="Indu Sekhar Dantu" userId="4218edbc7ffe59d5" providerId="LiveId" clId="{E7591C9E-FE8E-473A-A626-9F5707ED3182}" dt="2021-08-01T16:24:32.217" v="372" actId="2696"/>
        <pc:sldMkLst>
          <pc:docMk/>
          <pc:sldMk cId="0" sldId="350"/>
        </pc:sldMkLst>
      </pc:sldChg>
      <pc:sldChg chg="del">
        <pc:chgData name="Indu Sekhar Dantu" userId="4218edbc7ffe59d5" providerId="LiveId" clId="{E7591C9E-FE8E-473A-A626-9F5707ED3182}" dt="2021-08-01T16:24:32.217" v="372" actId="2696"/>
        <pc:sldMkLst>
          <pc:docMk/>
          <pc:sldMk cId="0" sldId="351"/>
        </pc:sldMkLst>
      </pc:sldChg>
      <pc:sldChg chg="del">
        <pc:chgData name="Indu Sekhar Dantu" userId="4218edbc7ffe59d5" providerId="LiveId" clId="{E7591C9E-FE8E-473A-A626-9F5707ED3182}" dt="2021-08-01T16:24:32.217" v="372" actId="2696"/>
        <pc:sldMkLst>
          <pc:docMk/>
          <pc:sldMk cId="0" sldId="352"/>
        </pc:sldMkLst>
      </pc:sldChg>
      <pc:sldChg chg="del">
        <pc:chgData name="Indu Sekhar Dantu" userId="4218edbc7ffe59d5" providerId="LiveId" clId="{E7591C9E-FE8E-473A-A626-9F5707ED3182}" dt="2021-08-01T16:24:32.217" v="372" actId="2696"/>
        <pc:sldMkLst>
          <pc:docMk/>
          <pc:sldMk cId="0" sldId="353"/>
        </pc:sldMkLst>
      </pc:sldChg>
      <pc:sldChg chg="delSp modSp mod">
        <pc:chgData name="Indu Sekhar Dantu" userId="4218edbc7ffe59d5" providerId="LiveId" clId="{E7591C9E-FE8E-473A-A626-9F5707ED3182}" dt="2021-08-01T16:48:17.753" v="844" actId="20577"/>
        <pc:sldMkLst>
          <pc:docMk/>
          <pc:sldMk cId="0" sldId="354"/>
        </pc:sldMkLst>
        <pc:spChg chg="mod">
          <ac:chgData name="Indu Sekhar Dantu" userId="4218edbc7ffe59d5" providerId="LiveId" clId="{E7591C9E-FE8E-473A-A626-9F5707ED3182}" dt="2021-08-01T16:35:44.932" v="441" actId="20577"/>
          <ac:spMkLst>
            <pc:docMk/>
            <pc:sldMk cId="0" sldId="354"/>
            <ac:spMk id="15362" creationId="{90DA4598-77D7-4E56-BD04-81B421A9C7EA}"/>
          </ac:spMkLst>
        </pc:spChg>
        <pc:spChg chg="mod">
          <ac:chgData name="Indu Sekhar Dantu" userId="4218edbc7ffe59d5" providerId="LiveId" clId="{E7591C9E-FE8E-473A-A626-9F5707ED3182}" dt="2021-08-01T16:48:17.753" v="844" actId="20577"/>
          <ac:spMkLst>
            <pc:docMk/>
            <pc:sldMk cId="0" sldId="354"/>
            <ac:spMk id="30723" creationId="{7FA862AD-3D05-40BC-B0F8-F7D30BEE041F}"/>
          </ac:spMkLst>
        </pc:spChg>
        <pc:picChg chg="del">
          <ac:chgData name="Indu Sekhar Dantu" userId="4218edbc7ffe59d5" providerId="LiveId" clId="{E7591C9E-FE8E-473A-A626-9F5707ED3182}" dt="2021-08-01T16:17:26.145" v="249"/>
          <ac:picMkLst>
            <pc:docMk/>
            <pc:sldMk cId="0" sldId="354"/>
            <ac:picMk id="2" creationId="{6C85837D-3770-4B39-B3C8-38713952BA87}"/>
          </ac:picMkLst>
        </pc:picChg>
      </pc:sldChg>
      <pc:sldChg chg="del">
        <pc:chgData name="Indu Sekhar Dantu" userId="4218edbc7ffe59d5" providerId="LiveId" clId="{E7591C9E-FE8E-473A-A626-9F5707ED3182}" dt="2021-08-01T16:24:32.217" v="372" actId="2696"/>
        <pc:sldMkLst>
          <pc:docMk/>
          <pc:sldMk cId="239817610" sldId="356"/>
        </pc:sldMkLst>
      </pc:sldChg>
      <pc:sldChg chg="del">
        <pc:chgData name="Indu Sekhar Dantu" userId="4218edbc7ffe59d5" providerId="LiveId" clId="{E7591C9E-FE8E-473A-A626-9F5707ED3182}" dt="2021-08-01T16:24:32.217" v="372" actId="2696"/>
        <pc:sldMkLst>
          <pc:docMk/>
          <pc:sldMk cId="2138669024" sldId="357"/>
        </pc:sldMkLst>
      </pc:sldChg>
      <pc:sldChg chg="del">
        <pc:chgData name="Indu Sekhar Dantu" userId="4218edbc7ffe59d5" providerId="LiveId" clId="{E7591C9E-FE8E-473A-A626-9F5707ED3182}" dt="2021-08-01T16:24:32.217" v="372" actId="2696"/>
        <pc:sldMkLst>
          <pc:docMk/>
          <pc:sldMk cId="287373986" sldId="358"/>
        </pc:sldMkLst>
      </pc:sldChg>
      <pc:sldChg chg="del">
        <pc:chgData name="Indu Sekhar Dantu" userId="4218edbc7ffe59d5" providerId="LiveId" clId="{E7591C9E-FE8E-473A-A626-9F5707ED3182}" dt="2021-08-01T16:24:32.217" v="372" actId="2696"/>
        <pc:sldMkLst>
          <pc:docMk/>
          <pc:sldMk cId="3028301364" sldId="359"/>
        </pc:sldMkLst>
      </pc:sldChg>
      <pc:sldChg chg="del">
        <pc:chgData name="Indu Sekhar Dantu" userId="4218edbc7ffe59d5" providerId="LiveId" clId="{E7591C9E-FE8E-473A-A626-9F5707ED3182}" dt="2021-08-01T16:24:32.217" v="372" actId="2696"/>
        <pc:sldMkLst>
          <pc:docMk/>
          <pc:sldMk cId="3692743361" sldId="360"/>
        </pc:sldMkLst>
      </pc:sldChg>
      <pc:sldChg chg="del">
        <pc:chgData name="Indu Sekhar Dantu" userId="4218edbc7ffe59d5" providerId="LiveId" clId="{E7591C9E-FE8E-473A-A626-9F5707ED3182}" dt="2021-08-01T16:24:32.217" v="372" actId="2696"/>
        <pc:sldMkLst>
          <pc:docMk/>
          <pc:sldMk cId="1840833536" sldId="361"/>
        </pc:sldMkLst>
      </pc:sldChg>
      <pc:sldChg chg="del">
        <pc:chgData name="Indu Sekhar Dantu" userId="4218edbc7ffe59d5" providerId="LiveId" clId="{E7591C9E-FE8E-473A-A626-9F5707ED3182}" dt="2021-08-01T16:24:32.217" v="372" actId="2696"/>
        <pc:sldMkLst>
          <pc:docMk/>
          <pc:sldMk cId="4137845455" sldId="362"/>
        </pc:sldMkLst>
      </pc:sldChg>
      <pc:sldChg chg="del">
        <pc:chgData name="Indu Sekhar Dantu" userId="4218edbc7ffe59d5" providerId="LiveId" clId="{E7591C9E-FE8E-473A-A626-9F5707ED3182}" dt="2021-08-01T16:24:32.217" v="372" actId="2696"/>
        <pc:sldMkLst>
          <pc:docMk/>
          <pc:sldMk cId="2643349705" sldId="363"/>
        </pc:sldMkLst>
      </pc:sldChg>
      <pc:sldChg chg="del">
        <pc:chgData name="Indu Sekhar Dantu" userId="4218edbc7ffe59d5" providerId="LiveId" clId="{E7591C9E-FE8E-473A-A626-9F5707ED3182}" dt="2021-08-01T16:24:32.217" v="372" actId="2696"/>
        <pc:sldMkLst>
          <pc:docMk/>
          <pc:sldMk cId="2277831120" sldId="364"/>
        </pc:sldMkLst>
      </pc:sldChg>
      <pc:sldChg chg="del">
        <pc:chgData name="Indu Sekhar Dantu" userId="4218edbc7ffe59d5" providerId="LiveId" clId="{E7591C9E-FE8E-473A-A626-9F5707ED3182}" dt="2021-08-01T16:24:32.217" v="372" actId="2696"/>
        <pc:sldMkLst>
          <pc:docMk/>
          <pc:sldMk cId="2125232486" sldId="365"/>
        </pc:sldMkLst>
      </pc:sldChg>
      <pc:sldChg chg="del">
        <pc:chgData name="Indu Sekhar Dantu" userId="4218edbc7ffe59d5" providerId="LiveId" clId="{E7591C9E-FE8E-473A-A626-9F5707ED3182}" dt="2021-08-01T16:24:32.217" v="372" actId="2696"/>
        <pc:sldMkLst>
          <pc:docMk/>
          <pc:sldMk cId="2300791995" sldId="366"/>
        </pc:sldMkLst>
      </pc:sldChg>
      <pc:sldChg chg="del">
        <pc:chgData name="Indu Sekhar Dantu" userId="4218edbc7ffe59d5" providerId="LiveId" clId="{E7591C9E-FE8E-473A-A626-9F5707ED3182}" dt="2021-08-01T16:24:32.217" v="372" actId="2696"/>
        <pc:sldMkLst>
          <pc:docMk/>
          <pc:sldMk cId="2838598704" sldId="367"/>
        </pc:sldMkLst>
      </pc:sldChg>
      <pc:sldChg chg="del">
        <pc:chgData name="Indu Sekhar Dantu" userId="4218edbc7ffe59d5" providerId="LiveId" clId="{E7591C9E-FE8E-473A-A626-9F5707ED3182}" dt="2021-08-01T16:24:32.217" v="372" actId="2696"/>
        <pc:sldMkLst>
          <pc:docMk/>
          <pc:sldMk cId="4113449958" sldId="368"/>
        </pc:sldMkLst>
      </pc:sldChg>
      <pc:sldChg chg="del">
        <pc:chgData name="Indu Sekhar Dantu" userId="4218edbc7ffe59d5" providerId="LiveId" clId="{E7591C9E-FE8E-473A-A626-9F5707ED3182}" dt="2021-08-01T16:24:32.217" v="372" actId="2696"/>
        <pc:sldMkLst>
          <pc:docMk/>
          <pc:sldMk cId="2408970291" sldId="369"/>
        </pc:sldMkLst>
      </pc:sldChg>
      <pc:sldChg chg="del">
        <pc:chgData name="Indu Sekhar Dantu" userId="4218edbc7ffe59d5" providerId="LiveId" clId="{E7591C9E-FE8E-473A-A626-9F5707ED3182}" dt="2021-08-01T16:24:32.217" v="372" actId="2696"/>
        <pc:sldMkLst>
          <pc:docMk/>
          <pc:sldMk cId="2435604199" sldId="370"/>
        </pc:sldMkLst>
      </pc:sldChg>
      <pc:sldChg chg="del">
        <pc:chgData name="Indu Sekhar Dantu" userId="4218edbc7ffe59d5" providerId="LiveId" clId="{E7591C9E-FE8E-473A-A626-9F5707ED3182}" dt="2021-08-01T16:24:32.217" v="372" actId="2696"/>
        <pc:sldMkLst>
          <pc:docMk/>
          <pc:sldMk cId="1131701165" sldId="371"/>
        </pc:sldMkLst>
      </pc:sldChg>
      <pc:sldChg chg="del">
        <pc:chgData name="Indu Sekhar Dantu" userId="4218edbc7ffe59d5" providerId="LiveId" clId="{E7591C9E-FE8E-473A-A626-9F5707ED3182}" dt="2021-08-01T16:24:32.217" v="372" actId="2696"/>
        <pc:sldMkLst>
          <pc:docMk/>
          <pc:sldMk cId="3916544003" sldId="372"/>
        </pc:sldMkLst>
      </pc:sldChg>
      <pc:sldChg chg="del">
        <pc:chgData name="Indu Sekhar Dantu" userId="4218edbc7ffe59d5" providerId="LiveId" clId="{E7591C9E-FE8E-473A-A626-9F5707ED3182}" dt="2021-08-01T16:24:32.217" v="372" actId="2696"/>
        <pc:sldMkLst>
          <pc:docMk/>
          <pc:sldMk cId="698340237" sldId="373"/>
        </pc:sldMkLst>
      </pc:sldChg>
      <pc:sldChg chg="del">
        <pc:chgData name="Indu Sekhar Dantu" userId="4218edbc7ffe59d5" providerId="LiveId" clId="{E7591C9E-FE8E-473A-A626-9F5707ED3182}" dt="2021-08-01T16:24:32.217" v="372" actId="2696"/>
        <pc:sldMkLst>
          <pc:docMk/>
          <pc:sldMk cId="3505021782" sldId="374"/>
        </pc:sldMkLst>
      </pc:sldChg>
      <pc:sldChg chg="del">
        <pc:chgData name="Indu Sekhar Dantu" userId="4218edbc7ffe59d5" providerId="LiveId" clId="{E7591C9E-FE8E-473A-A626-9F5707ED3182}" dt="2021-08-01T16:24:32.217" v="372" actId="2696"/>
        <pc:sldMkLst>
          <pc:docMk/>
          <pc:sldMk cId="2316579911" sldId="375"/>
        </pc:sldMkLst>
      </pc:sldChg>
      <pc:sldChg chg="del">
        <pc:chgData name="Indu Sekhar Dantu" userId="4218edbc7ffe59d5" providerId="LiveId" clId="{E7591C9E-FE8E-473A-A626-9F5707ED3182}" dt="2021-08-01T16:24:32.217" v="372" actId="2696"/>
        <pc:sldMkLst>
          <pc:docMk/>
          <pc:sldMk cId="1453758452" sldId="376"/>
        </pc:sldMkLst>
      </pc:sldChg>
      <pc:sldChg chg="del">
        <pc:chgData name="Indu Sekhar Dantu" userId="4218edbc7ffe59d5" providerId="LiveId" clId="{E7591C9E-FE8E-473A-A626-9F5707ED3182}" dt="2021-08-01T16:24:32.217" v="372" actId="2696"/>
        <pc:sldMkLst>
          <pc:docMk/>
          <pc:sldMk cId="75930178" sldId="377"/>
        </pc:sldMkLst>
      </pc:sldChg>
      <pc:sldChg chg="del">
        <pc:chgData name="Indu Sekhar Dantu" userId="4218edbc7ffe59d5" providerId="LiveId" clId="{E7591C9E-FE8E-473A-A626-9F5707ED3182}" dt="2021-08-01T16:24:32.217" v="372" actId="2696"/>
        <pc:sldMkLst>
          <pc:docMk/>
          <pc:sldMk cId="1377569865" sldId="378"/>
        </pc:sldMkLst>
      </pc:sldChg>
      <pc:sldChg chg="del">
        <pc:chgData name="Indu Sekhar Dantu" userId="4218edbc7ffe59d5" providerId="LiveId" clId="{E7591C9E-FE8E-473A-A626-9F5707ED3182}" dt="2021-08-01T16:24:32.217" v="372" actId="2696"/>
        <pc:sldMkLst>
          <pc:docMk/>
          <pc:sldMk cId="1595643654" sldId="379"/>
        </pc:sldMkLst>
      </pc:sldChg>
      <pc:sldChg chg="del">
        <pc:chgData name="Indu Sekhar Dantu" userId="4218edbc7ffe59d5" providerId="LiveId" clId="{E7591C9E-FE8E-473A-A626-9F5707ED3182}" dt="2021-08-01T16:24:32.217" v="372" actId="2696"/>
        <pc:sldMkLst>
          <pc:docMk/>
          <pc:sldMk cId="2166752671" sldId="380"/>
        </pc:sldMkLst>
      </pc:sldChg>
      <pc:sldChg chg="del">
        <pc:chgData name="Indu Sekhar Dantu" userId="4218edbc7ffe59d5" providerId="LiveId" clId="{E7591C9E-FE8E-473A-A626-9F5707ED3182}" dt="2021-08-01T16:24:32.217" v="372" actId="2696"/>
        <pc:sldMkLst>
          <pc:docMk/>
          <pc:sldMk cId="3239820015" sldId="381"/>
        </pc:sldMkLst>
      </pc:sldChg>
      <pc:sldChg chg="del">
        <pc:chgData name="Indu Sekhar Dantu" userId="4218edbc7ffe59d5" providerId="LiveId" clId="{E7591C9E-FE8E-473A-A626-9F5707ED3182}" dt="2021-08-01T16:24:32.217" v="372" actId="2696"/>
        <pc:sldMkLst>
          <pc:docMk/>
          <pc:sldMk cId="1820086775" sldId="382"/>
        </pc:sldMkLst>
      </pc:sldChg>
      <pc:sldChg chg="del">
        <pc:chgData name="Indu Sekhar Dantu" userId="4218edbc7ffe59d5" providerId="LiveId" clId="{E7591C9E-FE8E-473A-A626-9F5707ED3182}" dt="2021-08-01T16:24:32.217" v="372" actId="2696"/>
        <pc:sldMkLst>
          <pc:docMk/>
          <pc:sldMk cId="1440541020" sldId="383"/>
        </pc:sldMkLst>
      </pc:sldChg>
      <pc:sldChg chg="del">
        <pc:chgData name="Indu Sekhar Dantu" userId="4218edbc7ffe59d5" providerId="LiveId" clId="{E7591C9E-FE8E-473A-A626-9F5707ED3182}" dt="2021-08-01T16:24:32.217" v="372" actId="2696"/>
        <pc:sldMkLst>
          <pc:docMk/>
          <pc:sldMk cId="2203802057" sldId="384"/>
        </pc:sldMkLst>
      </pc:sldChg>
      <pc:sldChg chg="del">
        <pc:chgData name="Indu Sekhar Dantu" userId="4218edbc7ffe59d5" providerId="LiveId" clId="{E7591C9E-FE8E-473A-A626-9F5707ED3182}" dt="2021-08-01T16:24:32.217" v="372" actId="2696"/>
        <pc:sldMkLst>
          <pc:docMk/>
          <pc:sldMk cId="2075610215" sldId="385"/>
        </pc:sldMkLst>
      </pc:sldChg>
      <pc:sldChg chg="del">
        <pc:chgData name="Indu Sekhar Dantu" userId="4218edbc7ffe59d5" providerId="LiveId" clId="{E7591C9E-FE8E-473A-A626-9F5707ED3182}" dt="2021-08-01T16:24:32.217" v="372" actId="2696"/>
        <pc:sldMkLst>
          <pc:docMk/>
          <pc:sldMk cId="2770998800" sldId="386"/>
        </pc:sldMkLst>
      </pc:sldChg>
      <pc:sldChg chg="modSp del mod">
        <pc:chgData name="Indu Sekhar Dantu" userId="4218edbc7ffe59d5" providerId="LiveId" clId="{E7591C9E-FE8E-473A-A626-9F5707ED3182}" dt="2021-08-01T16:20:13.431" v="281" actId="47"/>
        <pc:sldMkLst>
          <pc:docMk/>
          <pc:sldMk cId="505081213" sldId="387"/>
        </pc:sldMkLst>
        <pc:spChg chg="mod">
          <ac:chgData name="Indu Sekhar Dantu" userId="4218edbc7ffe59d5" providerId="LiveId" clId="{E7591C9E-FE8E-473A-A626-9F5707ED3182}" dt="2021-08-01T16:17:30.021" v="250" actId="27636"/>
          <ac:spMkLst>
            <pc:docMk/>
            <pc:sldMk cId="505081213" sldId="387"/>
            <ac:spMk id="2" creationId="{00000000-0000-0000-0000-000000000000}"/>
          </ac:spMkLst>
        </pc:spChg>
      </pc:sldChg>
      <pc:sldChg chg="modSp del mod">
        <pc:chgData name="Indu Sekhar Dantu" userId="4218edbc7ffe59d5" providerId="LiveId" clId="{E7591C9E-FE8E-473A-A626-9F5707ED3182}" dt="2021-08-01T16:22:35.332" v="361" actId="2696"/>
        <pc:sldMkLst>
          <pc:docMk/>
          <pc:sldMk cId="3378924960" sldId="388"/>
        </pc:sldMkLst>
        <pc:spChg chg="mod">
          <ac:chgData name="Indu Sekhar Dantu" userId="4218edbc7ffe59d5" providerId="LiveId" clId="{E7591C9E-FE8E-473A-A626-9F5707ED3182}" dt="2021-08-01T16:17:30.061" v="251" actId="27636"/>
          <ac:spMkLst>
            <pc:docMk/>
            <pc:sldMk cId="3378924960" sldId="388"/>
            <ac:spMk id="2" creationId="{00000000-0000-0000-0000-000000000000}"/>
          </ac:spMkLst>
        </pc:spChg>
      </pc:sldChg>
      <pc:sldChg chg="modSp del mod">
        <pc:chgData name="Indu Sekhar Dantu" userId="4218edbc7ffe59d5" providerId="LiveId" clId="{E7591C9E-FE8E-473A-A626-9F5707ED3182}" dt="2021-08-01T16:24:17.846" v="371" actId="2696"/>
        <pc:sldMkLst>
          <pc:docMk/>
          <pc:sldMk cId="3971659013" sldId="389"/>
        </pc:sldMkLst>
        <pc:spChg chg="mod">
          <ac:chgData name="Indu Sekhar Dantu" userId="4218edbc7ffe59d5" providerId="LiveId" clId="{E7591C9E-FE8E-473A-A626-9F5707ED3182}" dt="2021-08-01T16:17:30.074" v="252" actId="27636"/>
          <ac:spMkLst>
            <pc:docMk/>
            <pc:sldMk cId="3971659013" sldId="389"/>
            <ac:spMk id="2" creationId="{00000000-0000-0000-0000-000000000000}"/>
          </ac:spMkLst>
        </pc:spChg>
        <pc:spChg chg="mod">
          <ac:chgData name="Indu Sekhar Dantu" userId="4218edbc7ffe59d5" providerId="LiveId" clId="{E7591C9E-FE8E-473A-A626-9F5707ED3182}" dt="2021-08-01T16:17:30.089" v="253" actId="27636"/>
          <ac:spMkLst>
            <pc:docMk/>
            <pc:sldMk cId="3971659013" sldId="389"/>
            <ac:spMk id="3" creationId="{00000000-0000-0000-0000-000000000000}"/>
          </ac:spMkLst>
        </pc:spChg>
      </pc:sldChg>
      <pc:sldChg chg="del">
        <pc:chgData name="Indu Sekhar Dantu" userId="4218edbc7ffe59d5" providerId="LiveId" clId="{E7591C9E-FE8E-473A-A626-9F5707ED3182}" dt="2021-08-01T16:25:56.786" v="380" actId="2696"/>
        <pc:sldMkLst>
          <pc:docMk/>
          <pc:sldMk cId="309637911" sldId="390"/>
        </pc:sldMkLst>
      </pc:sldChg>
      <pc:sldChg chg="modSp del mod">
        <pc:chgData name="Indu Sekhar Dantu" userId="4218edbc7ffe59d5" providerId="LiveId" clId="{E7591C9E-FE8E-473A-A626-9F5707ED3182}" dt="2021-08-01T16:28:35.374" v="384" actId="47"/>
        <pc:sldMkLst>
          <pc:docMk/>
          <pc:sldMk cId="2384110092" sldId="391"/>
        </pc:sldMkLst>
        <pc:spChg chg="mod">
          <ac:chgData name="Indu Sekhar Dantu" userId="4218edbc7ffe59d5" providerId="LiveId" clId="{E7591C9E-FE8E-473A-A626-9F5707ED3182}" dt="2021-08-01T16:17:30.124" v="255" actId="27636"/>
          <ac:spMkLst>
            <pc:docMk/>
            <pc:sldMk cId="2384110092" sldId="391"/>
            <ac:spMk id="2" creationId="{00000000-0000-0000-0000-000000000000}"/>
          </ac:spMkLst>
        </pc:spChg>
        <pc:spChg chg="mod">
          <ac:chgData name="Indu Sekhar Dantu" userId="4218edbc7ffe59d5" providerId="LiveId" clId="{E7591C9E-FE8E-473A-A626-9F5707ED3182}" dt="2021-08-01T16:17:30.121" v="254" actId="27636"/>
          <ac:spMkLst>
            <pc:docMk/>
            <pc:sldMk cId="2384110092" sldId="391"/>
            <ac:spMk id="3" creationId="{00000000-0000-0000-0000-000000000000}"/>
          </ac:spMkLst>
        </pc:spChg>
      </pc:sldChg>
      <pc:sldChg chg="del">
        <pc:chgData name="Indu Sekhar Dantu" userId="4218edbc7ffe59d5" providerId="LiveId" clId="{E7591C9E-FE8E-473A-A626-9F5707ED3182}" dt="2021-08-01T16:31:53.764" v="393" actId="47"/>
        <pc:sldMkLst>
          <pc:docMk/>
          <pc:sldMk cId="4153384628" sldId="392"/>
        </pc:sldMkLst>
      </pc:sldChg>
      <pc:sldChg chg="delSp modSp del mod">
        <pc:chgData name="Indu Sekhar Dantu" userId="4218edbc7ffe59d5" providerId="LiveId" clId="{E7591C9E-FE8E-473A-A626-9F5707ED3182}" dt="2021-08-01T16:33:01.284" v="428" actId="47"/>
        <pc:sldMkLst>
          <pc:docMk/>
          <pc:sldMk cId="137761870" sldId="393"/>
        </pc:sldMkLst>
        <pc:spChg chg="mod">
          <ac:chgData name="Indu Sekhar Dantu" userId="4218edbc7ffe59d5" providerId="LiveId" clId="{E7591C9E-FE8E-473A-A626-9F5707ED3182}" dt="2021-08-01T16:17:30.161" v="257" actId="27636"/>
          <ac:spMkLst>
            <pc:docMk/>
            <pc:sldMk cId="137761870" sldId="393"/>
            <ac:spMk id="2" creationId="{00000000-0000-0000-0000-000000000000}"/>
          </ac:spMkLst>
        </pc:spChg>
        <pc:picChg chg="del mod">
          <ac:chgData name="Indu Sekhar Dantu" userId="4218edbc7ffe59d5" providerId="LiveId" clId="{E7591C9E-FE8E-473A-A626-9F5707ED3182}" dt="2021-08-01T16:32:42.939" v="397" actId="21"/>
          <ac:picMkLst>
            <pc:docMk/>
            <pc:sldMk cId="137761870" sldId="393"/>
            <ac:picMk id="1026" creationId="{00000000-0000-0000-0000-000000000000}"/>
          </ac:picMkLst>
        </pc:picChg>
      </pc:sldChg>
      <pc:sldChg chg="modSp del mod">
        <pc:chgData name="Indu Sekhar Dantu" userId="4218edbc7ffe59d5" providerId="LiveId" clId="{E7591C9E-FE8E-473A-A626-9F5707ED3182}" dt="2021-08-01T16:34:00.187" v="433" actId="2696"/>
        <pc:sldMkLst>
          <pc:docMk/>
          <pc:sldMk cId="2995240869" sldId="394"/>
        </pc:sldMkLst>
        <pc:spChg chg="mod">
          <ac:chgData name="Indu Sekhar Dantu" userId="4218edbc7ffe59d5" providerId="LiveId" clId="{E7591C9E-FE8E-473A-A626-9F5707ED3182}" dt="2021-08-01T16:17:30.168" v="258" actId="27636"/>
          <ac:spMkLst>
            <pc:docMk/>
            <pc:sldMk cId="2995240869" sldId="394"/>
            <ac:spMk id="2" creationId="{00000000-0000-0000-0000-000000000000}"/>
          </ac:spMkLst>
        </pc:spChg>
      </pc:sldChg>
      <pc:sldChg chg="del">
        <pc:chgData name="Indu Sekhar Dantu" userId="4218edbc7ffe59d5" providerId="LiveId" clId="{E7591C9E-FE8E-473A-A626-9F5707ED3182}" dt="2021-08-01T16:34:50.605" v="437" actId="2696"/>
        <pc:sldMkLst>
          <pc:docMk/>
          <pc:sldMk cId="407225133" sldId="395"/>
        </pc:sldMkLst>
      </pc:sldChg>
      <pc:sldChg chg="del">
        <pc:chgData name="Indu Sekhar Dantu" userId="4218edbc7ffe59d5" providerId="LiveId" clId="{E7591C9E-FE8E-473A-A626-9F5707ED3182}" dt="2021-08-01T16:35:17.381" v="440" actId="2696"/>
        <pc:sldMkLst>
          <pc:docMk/>
          <pc:sldMk cId="215810723" sldId="396"/>
        </pc:sldMkLst>
      </pc:sldChg>
      <pc:sldChg chg="modSp mod">
        <pc:chgData name="Indu Sekhar Dantu" userId="4218edbc7ffe59d5" providerId="LiveId" clId="{E7591C9E-FE8E-473A-A626-9F5707ED3182}" dt="2021-08-01T16:49:01.071" v="870" actId="20577"/>
        <pc:sldMkLst>
          <pc:docMk/>
          <pc:sldMk cId="3609655889" sldId="397"/>
        </pc:sldMkLst>
        <pc:spChg chg="mod">
          <ac:chgData name="Indu Sekhar Dantu" userId="4218edbc7ffe59d5" providerId="LiveId" clId="{E7591C9E-FE8E-473A-A626-9F5707ED3182}" dt="2021-08-01T16:21:14.693" v="357" actId="113"/>
          <ac:spMkLst>
            <pc:docMk/>
            <pc:sldMk cId="3609655889" sldId="397"/>
            <ac:spMk id="15362" creationId="{90DA4598-77D7-4E56-BD04-81B421A9C7EA}"/>
          </ac:spMkLst>
        </pc:spChg>
        <pc:spChg chg="mod">
          <ac:chgData name="Indu Sekhar Dantu" userId="4218edbc7ffe59d5" providerId="LiveId" clId="{E7591C9E-FE8E-473A-A626-9F5707ED3182}" dt="2021-08-01T16:49:01.071" v="870" actId="20577"/>
          <ac:spMkLst>
            <pc:docMk/>
            <pc:sldMk cId="3609655889" sldId="397"/>
            <ac:spMk id="30723" creationId="{7FA862AD-3D05-40BC-B0F8-F7D30BEE041F}"/>
          </ac:spMkLst>
        </pc:spChg>
      </pc:sldChg>
      <pc:sldChg chg="modSp mod">
        <pc:chgData name="Indu Sekhar Dantu" userId="4218edbc7ffe59d5" providerId="LiveId" clId="{E7591C9E-FE8E-473A-A626-9F5707ED3182}" dt="2021-08-01T17:11:18.853" v="1545" actId="20577"/>
        <pc:sldMkLst>
          <pc:docMk/>
          <pc:sldMk cId="98201847" sldId="398"/>
        </pc:sldMkLst>
        <pc:spChg chg="mod">
          <ac:chgData name="Indu Sekhar Dantu" userId="4218edbc7ffe59d5" providerId="LiveId" clId="{E7591C9E-FE8E-473A-A626-9F5707ED3182}" dt="2021-08-01T16:37:23.325" v="508" actId="113"/>
          <ac:spMkLst>
            <pc:docMk/>
            <pc:sldMk cId="98201847" sldId="398"/>
            <ac:spMk id="15362" creationId="{90DA4598-77D7-4E56-BD04-81B421A9C7EA}"/>
          </ac:spMkLst>
        </pc:spChg>
        <pc:spChg chg="mod">
          <ac:chgData name="Indu Sekhar Dantu" userId="4218edbc7ffe59d5" providerId="LiveId" clId="{E7591C9E-FE8E-473A-A626-9F5707ED3182}" dt="2021-08-01T17:11:18.853" v="1545" actId="20577"/>
          <ac:spMkLst>
            <pc:docMk/>
            <pc:sldMk cId="98201847" sldId="398"/>
            <ac:spMk id="30723" creationId="{7FA862AD-3D05-40BC-B0F8-F7D30BEE041F}"/>
          </ac:spMkLst>
        </pc:spChg>
      </pc:sldChg>
      <pc:sldChg chg="modSp add mod">
        <pc:chgData name="Indu Sekhar Dantu" userId="4218edbc7ffe59d5" providerId="LiveId" clId="{E7591C9E-FE8E-473A-A626-9F5707ED3182}" dt="2021-08-01T17:09:34.921" v="1485" actId="20577"/>
        <pc:sldMkLst>
          <pc:docMk/>
          <pc:sldMk cId="525801685" sldId="399"/>
        </pc:sldMkLst>
        <pc:spChg chg="mod">
          <ac:chgData name="Indu Sekhar Dantu" userId="4218edbc7ffe59d5" providerId="LiveId" clId="{E7591C9E-FE8E-473A-A626-9F5707ED3182}" dt="2021-08-01T16:37:18.173" v="506" actId="113"/>
          <ac:spMkLst>
            <pc:docMk/>
            <pc:sldMk cId="525801685" sldId="399"/>
            <ac:spMk id="15362" creationId="{90DA4598-77D7-4E56-BD04-81B421A9C7EA}"/>
          </ac:spMkLst>
        </pc:spChg>
        <pc:spChg chg="mod">
          <ac:chgData name="Indu Sekhar Dantu" userId="4218edbc7ffe59d5" providerId="LiveId" clId="{E7591C9E-FE8E-473A-A626-9F5707ED3182}" dt="2021-08-01T17:09:34.921" v="1485" actId="20577"/>
          <ac:spMkLst>
            <pc:docMk/>
            <pc:sldMk cId="525801685" sldId="399"/>
            <ac:spMk id="30723" creationId="{7FA862AD-3D05-40BC-B0F8-F7D30BEE041F}"/>
          </ac:spMkLst>
        </pc:spChg>
      </pc:sldChg>
      <pc:sldChg chg="modSp add mod">
        <pc:chgData name="Indu Sekhar Dantu" userId="4218edbc7ffe59d5" providerId="LiveId" clId="{E7591C9E-FE8E-473A-A626-9F5707ED3182}" dt="2021-08-01T17:03:18.882" v="1226" actId="20577"/>
        <pc:sldMkLst>
          <pc:docMk/>
          <pc:sldMk cId="3680418489" sldId="400"/>
        </pc:sldMkLst>
        <pc:spChg chg="mod">
          <ac:chgData name="Indu Sekhar Dantu" userId="4218edbc7ffe59d5" providerId="LiveId" clId="{E7591C9E-FE8E-473A-A626-9F5707ED3182}" dt="2021-08-01T16:42:00.482" v="613" actId="20577"/>
          <ac:spMkLst>
            <pc:docMk/>
            <pc:sldMk cId="3680418489" sldId="400"/>
            <ac:spMk id="15362" creationId="{90DA4598-77D7-4E56-BD04-81B421A9C7EA}"/>
          </ac:spMkLst>
        </pc:spChg>
        <pc:spChg chg="mod">
          <ac:chgData name="Indu Sekhar Dantu" userId="4218edbc7ffe59d5" providerId="LiveId" clId="{E7591C9E-FE8E-473A-A626-9F5707ED3182}" dt="2021-08-01T17:03:18.882" v="1226" actId="20577"/>
          <ac:spMkLst>
            <pc:docMk/>
            <pc:sldMk cId="3680418489" sldId="400"/>
            <ac:spMk id="30723" creationId="{7FA862AD-3D05-40BC-B0F8-F7D30BEE041F}"/>
          </ac:spMkLst>
        </pc:spChg>
      </pc:sldChg>
      <pc:sldChg chg="modSp add mod">
        <pc:chgData name="Indu Sekhar Dantu" userId="4218edbc7ffe59d5" providerId="LiveId" clId="{E7591C9E-FE8E-473A-A626-9F5707ED3182}" dt="2021-08-01T17:07:39.775" v="1400" actId="20577"/>
        <pc:sldMkLst>
          <pc:docMk/>
          <pc:sldMk cId="2310071653" sldId="401"/>
        </pc:sldMkLst>
        <pc:spChg chg="mod">
          <ac:chgData name="Indu Sekhar Dantu" userId="4218edbc7ffe59d5" providerId="LiveId" clId="{E7591C9E-FE8E-473A-A626-9F5707ED3182}" dt="2021-08-01T16:40:29.534" v="536" actId="113"/>
          <ac:spMkLst>
            <pc:docMk/>
            <pc:sldMk cId="2310071653" sldId="401"/>
            <ac:spMk id="15362" creationId="{90DA4598-77D7-4E56-BD04-81B421A9C7EA}"/>
          </ac:spMkLst>
        </pc:spChg>
        <pc:spChg chg="mod">
          <ac:chgData name="Indu Sekhar Dantu" userId="4218edbc7ffe59d5" providerId="LiveId" clId="{E7591C9E-FE8E-473A-A626-9F5707ED3182}" dt="2021-08-01T17:07:39.775" v="1400" actId="20577"/>
          <ac:spMkLst>
            <pc:docMk/>
            <pc:sldMk cId="2310071653" sldId="401"/>
            <ac:spMk id="30723" creationId="{7FA862AD-3D05-40BC-B0F8-F7D30BEE041F}"/>
          </ac:spMkLst>
        </pc:spChg>
      </pc:sldChg>
      <pc:sldChg chg="modSp add mod">
        <pc:chgData name="Indu Sekhar Dantu" userId="4218edbc7ffe59d5" providerId="LiveId" clId="{E7591C9E-FE8E-473A-A626-9F5707ED3182}" dt="2021-08-01T17:06:11.487" v="1344" actId="20577"/>
        <pc:sldMkLst>
          <pc:docMk/>
          <pc:sldMk cId="2099459123" sldId="402"/>
        </pc:sldMkLst>
        <pc:spChg chg="mod">
          <ac:chgData name="Indu Sekhar Dantu" userId="4218edbc7ffe59d5" providerId="LiveId" clId="{E7591C9E-FE8E-473A-A626-9F5707ED3182}" dt="2021-08-01T16:41:14.318" v="578" actId="113"/>
          <ac:spMkLst>
            <pc:docMk/>
            <pc:sldMk cId="2099459123" sldId="402"/>
            <ac:spMk id="15362" creationId="{90DA4598-77D7-4E56-BD04-81B421A9C7EA}"/>
          </ac:spMkLst>
        </pc:spChg>
        <pc:spChg chg="mod">
          <ac:chgData name="Indu Sekhar Dantu" userId="4218edbc7ffe59d5" providerId="LiveId" clId="{E7591C9E-FE8E-473A-A626-9F5707ED3182}" dt="2021-08-01T17:06:11.487" v="1344" actId="20577"/>
          <ac:spMkLst>
            <pc:docMk/>
            <pc:sldMk cId="2099459123" sldId="402"/>
            <ac:spMk id="30723" creationId="{7FA862AD-3D05-40BC-B0F8-F7D30BEE041F}"/>
          </ac:spMkLst>
        </pc:spChg>
      </pc:sldChg>
      <pc:sldChg chg="addSp modSp add mod">
        <pc:chgData name="Indu Sekhar Dantu" userId="4218edbc7ffe59d5" providerId="LiveId" clId="{E7591C9E-FE8E-473A-A626-9F5707ED3182}" dt="2021-08-01T17:01:51.438" v="1174" actId="14100"/>
        <pc:sldMkLst>
          <pc:docMk/>
          <pc:sldMk cId="2398087537" sldId="403"/>
        </pc:sldMkLst>
        <pc:spChg chg="mod">
          <ac:chgData name="Indu Sekhar Dantu" userId="4218edbc7ffe59d5" providerId="LiveId" clId="{E7591C9E-FE8E-473A-A626-9F5707ED3182}" dt="2021-08-01T16:42:29.562" v="645" actId="20577"/>
          <ac:spMkLst>
            <pc:docMk/>
            <pc:sldMk cId="2398087537" sldId="403"/>
            <ac:spMk id="15362" creationId="{90DA4598-77D7-4E56-BD04-81B421A9C7EA}"/>
          </ac:spMkLst>
        </pc:spChg>
        <pc:spChg chg="mod">
          <ac:chgData name="Indu Sekhar Dantu" userId="4218edbc7ffe59d5" providerId="LiveId" clId="{E7591C9E-FE8E-473A-A626-9F5707ED3182}" dt="2021-08-01T17:01:51.438" v="1174" actId="14100"/>
          <ac:spMkLst>
            <pc:docMk/>
            <pc:sldMk cId="2398087537" sldId="403"/>
            <ac:spMk id="30723" creationId="{7FA862AD-3D05-40BC-B0F8-F7D30BEE041F}"/>
          </ac:spMkLst>
        </pc:spChg>
        <pc:picChg chg="add mod">
          <ac:chgData name="Indu Sekhar Dantu" userId="4218edbc7ffe59d5" providerId="LiveId" clId="{E7591C9E-FE8E-473A-A626-9F5707ED3182}" dt="2021-08-01T17:01:40.957" v="1171" actId="1036"/>
          <ac:picMkLst>
            <pc:docMk/>
            <pc:sldMk cId="2398087537" sldId="403"/>
            <ac:picMk id="2" creationId="{6ACC8BC8-A5B8-49AE-9675-B9DD56F195C9}"/>
          </ac:picMkLst>
        </pc:picChg>
      </pc:sldChg>
      <pc:sldChg chg="modSp add mod">
        <pc:chgData name="Indu Sekhar Dantu" userId="4218edbc7ffe59d5" providerId="LiveId" clId="{E7591C9E-FE8E-473A-A626-9F5707ED3182}" dt="2021-08-01T16:57:58.218" v="1102" actId="20577"/>
        <pc:sldMkLst>
          <pc:docMk/>
          <pc:sldMk cId="251063099" sldId="404"/>
        </pc:sldMkLst>
        <pc:spChg chg="mod">
          <ac:chgData name="Indu Sekhar Dantu" userId="4218edbc7ffe59d5" providerId="LiveId" clId="{E7591C9E-FE8E-473A-A626-9F5707ED3182}" dt="2021-08-01T16:44:25.704" v="722" actId="20577"/>
          <ac:spMkLst>
            <pc:docMk/>
            <pc:sldMk cId="251063099" sldId="404"/>
            <ac:spMk id="15362" creationId="{90DA4598-77D7-4E56-BD04-81B421A9C7EA}"/>
          </ac:spMkLst>
        </pc:spChg>
        <pc:spChg chg="mod">
          <ac:chgData name="Indu Sekhar Dantu" userId="4218edbc7ffe59d5" providerId="LiveId" clId="{E7591C9E-FE8E-473A-A626-9F5707ED3182}" dt="2021-08-01T16:57:58.218" v="1102" actId="20577"/>
          <ac:spMkLst>
            <pc:docMk/>
            <pc:sldMk cId="251063099" sldId="404"/>
            <ac:spMk id="30723" creationId="{7FA862AD-3D05-40BC-B0F8-F7D30BEE041F}"/>
          </ac:spMkLst>
        </pc:spChg>
      </pc:sldChg>
      <pc:sldChg chg="modSp add mod">
        <pc:chgData name="Indu Sekhar Dantu" userId="4218edbc7ffe59d5" providerId="LiveId" clId="{E7591C9E-FE8E-473A-A626-9F5707ED3182}" dt="2021-08-01T16:55:47.941" v="1039" actId="20577"/>
        <pc:sldMkLst>
          <pc:docMk/>
          <pc:sldMk cId="898805296" sldId="405"/>
        </pc:sldMkLst>
        <pc:spChg chg="mod">
          <ac:chgData name="Indu Sekhar Dantu" userId="4218edbc7ffe59d5" providerId="LiveId" clId="{E7591C9E-FE8E-473A-A626-9F5707ED3182}" dt="2021-08-01T16:44:59.220" v="748" actId="113"/>
          <ac:spMkLst>
            <pc:docMk/>
            <pc:sldMk cId="898805296" sldId="405"/>
            <ac:spMk id="15362" creationId="{90DA4598-77D7-4E56-BD04-81B421A9C7EA}"/>
          </ac:spMkLst>
        </pc:spChg>
        <pc:spChg chg="mod">
          <ac:chgData name="Indu Sekhar Dantu" userId="4218edbc7ffe59d5" providerId="LiveId" clId="{E7591C9E-FE8E-473A-A626-9F5707ED3182}" dt="2021-08-01T16:55:47.941" v="1039" actId="20577"/>
          <ac:spMkLst>
            <pc:docMk/>
            <pc:sldMk cId="898805296" sldId="405"/>
            <ac:spMk id="30723" creationId="{7FA862AD-3D05-40BC-B0F8-F7D30BEE041F}"/>
          </ac:spMkLst>
        </pc:spChg>
      </pc:sldChg>
      <pc:sldChg chg="modSp add mod">
        <pc:chgData name="Indu Sekhar Dantu" userId="4218edbc7ffe59d5" providerId="LiveId" clId="{E7591C9E-FE8E-473A-A626-9F5707ED3182}" dt="2021-08-01T16:55:58.154" v="1040" actId="20577"/>
        <pc:sldMkLst>
          <pc:docMk/>
          <pc:sldMk cId="3706387858" sldId="406"/>
        </pc:sldMkLst>
        <pc:spChg chg="mod">
          <ac:chgData name="Indu Sekhar Dantu" userId="4218edbc7ffe59d5" providerId="LiveId" clId="{E7591C9E-FE8E-473A-A626-9F5707ED3182}" dt="2021-08-01T16:45:38.377" v="757" actId="20577"/>
          <ac:spMkLst>
            <pc:docMk/>
            <pc:sldMk cId="3706387858" sldId="406"/>
            <ac:spMk id="15362" creationId="{90DA4598-77D7-4E56-BD04-81B421A9C7EA}"/>
          </ac:spMkLst>
        </pc:spChg>
        <pc:spChg chg="mod">
          <ac:chgData name="Indu Sekhar Dantu" userId="4218edbc7ffe59d5" providerId="LiveId" clId="{E7591C9E-FE8E-473A-A626-9F5707ED3182}" dt="2021-08-01T16:55:58.154" v="1040" actId="20577"/>
          <ac:spMkLst>
            <pc:docMk/>
            <pc:sldMk cId="3706387858" sldId="406"/>
            <ac:spMk id="30723" creationId="{7FA862AD-3D05-40BC-B0F8-F7D30BEE041F}"/>
          </ac:spMkLst>
        </pc:spChg>
      </pc:sldChg>
      <pc:sldMasterChg chg="delSldLayout">
        <pc:chgData name="Indu Sekhar Dantu" userId="4218edbc7ffe59d5" providerId="LiveId" clId="{E7591C9E-FE8E-473A-A626-9F5707ED3182}" dt="2021-08-01T16:24:32.217" v="372" actId="2696"/>
        <pc:sldMasterMkLst>
          <pc:docMk/>
          <pc:sldMasterMk cId="0" sldId="2147483648"/>
        </pc:sldMasterMkLst>
        <pc:sldLayoutChg chg="del">
          <pc:chgData name="Indu Sekhar Dantu" userId="4218edbc7ffe59d5" providerId="LiveId" clId="{E7591C9E-FE8E-473A-A626-9F5707ED3182}" dt="2021-08-01T16:24:32.217" v="372" actId="2696"/>
          <pc:sldLayoutMkLst>
            <pc:docMk/>
            <pc:sldMasterMk cId="0" sldId="2147483648"/>
            <pc:sldLayoutMk cId="75243039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E5AA4-721F-4369-95CF-8371F81C4259}" type="datetimeFigureOut">
              <a:rPr lang="en-IN" smtClean="0"/>
              <a:t>07-03-2025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60D8E-1DC4-427C-8EAB-5CF794836873}" type="slidenum">
              <a:rPr lang="en-IN" smtClean="0"/>
              <a:t>‹#›</a:t>
            </a:fld>
            <a:endParaRPr lang="en-IN"/>
          </a:p>
        </p:txBody>
      </p:sp>
    </p:spTree>
    <p:extLst>
      <p:ext uri="{BB962C8B-B14F-4D97-AF65-F5344CB8AC3E}">
        <p14:creationId xmlns:p14="http://schemas.microsoft.com/office/powerpoint/2010/main" val="292361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27AC1-8121-103A-C565-9B943356369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A78C888-FA2E-516D-FCBA-1FC9A0F8750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D785C35C-20F8-4DC2-8FAC-683AE69F213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13AC9FD2-A2CF-FF6F-C3E2-9F4820A0D1E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2359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9C36D-6442-01DB-EF88-1C639CD92790}"/>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3E8FF90-983E-DF09-9A68-ADD876F79DD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3E975FE-E285-859B-F8BB-55BD9B815CC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AB8B1A26-DEF1-8CDC-57F6-98510CAC1C2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885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61C6-248F-8356-33B9-B48E575B59E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0714943-19C7-A7AB-F9E9-96A2F0142798}"/>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238C0F2D-8AC8-FA6A-CAB5-F349C6D02F1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735DE1BC-7938-EF38-6E7F-D5923816CED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1634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4E27A-AF9F-7764-022D-64343141EA0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7F15E47-D917-89CC-4CB9-511E336743BB}"/>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72D1982A-1585-F54A-B0D6-FBA91C34EF3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A96697B-9FAB-9E7E-E681-0673E4D4FF0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5645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3B05-11D6-642B-3BEE-213C6C322294}"/>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73A03C3-1F53-91A9-84C1-A134E98864D9}"/>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D8399220-AE5A-F604-74BA-776CFAFC22C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57B1C2C-91F7-BA94-F7DC-5496C27C427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5827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48837-818C-B747-04DB-FDFA87F4E72A}"/>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BDDF997-4AC9-0890-1521-CF69D34B806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4A1D6D9B-09B5-FA6B-45BF-7EB22155FF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BCDCC2AA-E479-29F6-97E0-32231A0E05E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7126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C59F-89C4-741B-136F-35FB8C8EC14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8D0135E-27DE-227B-B475-5470B515BF1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791489B-7B42-5119-2CB4-D42F22238C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E09E064-39CD-E040-1385-D4727D858AD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709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1360A-7D97-648D-BA9A-167B706F886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6C6CEE0-F059-491B-F328-762119A2B9F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F5D89C7-3AD4-1A02-5256-0EE362808F1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E34F0200-9619-9B63-686F-D84DEF9B6B7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9972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EDE72-5544-7295-8909-5E0E54124C90}"/>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2FD61E0-B8DE-42BE-06E4-A53D8800B43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7E42B11-69BE-9B26-45B5-E0450090C60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15383452-1307-609D-D983-E5C25BC00DB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48209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8BA8-0812-F22F-87C2-81CC1C05CC6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C13FD6E-4532-77EC-B0F7-F2BB2DA4BF00}"/>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9F51508D-5B83-35A6-B7B5-D6A2E8C3E7F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5A3D385B-AA72-985C-DD71-8518D64A927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842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1EF9-7A18-66AB-B450-08094638E3DD}"/>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E98491E-F47B-A60F-9FD2-6430E20C0DFF}"/>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7088C61D-9ACE-392B-F560-923F7262A84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D9F98DA-6BED-BD20-8CBA-9560C9572F4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2788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8F642-6CF8-95F9-7849-C489E7A3B7DC}"/>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0C065A5-54EC-91E6-E744-F3F032F3D5B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3F25FEBD-1F3D-AB05-9560-1FDC072CD44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5DF7FEB-F48F-17D5-DE7D-EB988CDAA9D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073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22D7-1B4F-7D6E-0056-95B9160A513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AC531F0-3E15-347E-3847-0227F2865ABC}"/>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E23F1F0-BC0E-A9AF-4849-7D47DBBC376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E8987ED-19FA-6BCE-D140-FA561ED8FD3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150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147DA-5ABC-55EF-28B1-7EE6B5110EB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548AC5E-8C33-FF0E-642B-0C77533C5D69}"/>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25281F3B-23E8-E54D-CE61-98A60F074FD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004D6E77-FF76-C602-151C-C97E79F227C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82106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2803F-BDA8-4C85-9DB9-FFCA375CC44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63769B2-63BC-4265-CB84-2D930C96C268}"/>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38B6BCD-6F99-E333-2F3B-C4F87EE8EAB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75D3939-C55C-A0A4-8D88-0FF4CB3DB27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0308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7FE4A-D13F-58F4-1AEF-BF99B724708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5F4560F-E26B-5158-2FD4-A7FDC12DD237}"/>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54801ADE-5660-92EC-0684-9ACB7EECF84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EA3DDE62-0A0A-A59A-9BA3-382EA7B6336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7235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96718-5963-69FF-1C6E-8245877A3884}"/>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C815385-FB0E-955F-078C-919E02DF1E31}"/>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47F4A572-E717-8B77-4BC5-B56D527ACAE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FBD320F6-BEC1-25AC-1C1F-7684336381C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941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FFB66-593B-8AA7-3267-4017F00200F1}"/>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C03F3C2-7487-8AB1-C5D2-031CC228F66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DF3159D-53FA-EFB2-EECB-7B0D23D0547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1B612F4-EFC8-035E-464D-7A14A850928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239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22E5-2CC5-B795-3E1B-CACB230E1AF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789001C-D168-61AF-C809-47C19FCF79B9}"/>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6AE1FFF-4610-0E86-9500-7C756D344C5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03C37794-6221-E308-DA53-C6B39374616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68030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8BC4F-61BE-EC2F-A41D-1250604B3E17}"/>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63B0863-9F11-BE94-5847-DB77C64871E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05A61A81-9959-2626-F843-DF4FA4F4B88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5C9E11D5-EB60-B187-91B7-44285082631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78825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524F-57CB-E768-E7CE-48D87E924377}"/>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AFA9F8A-5388-9FBB-38B3-826AC629323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0B40B96-8966-7C08-9359-E43FFE4E22D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E88994D8-E65E-9C9B-299D-6D2301DB1BC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668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BF4E-80E6-6912-BE53-4D7CB6BAED0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B3A835F-6322-E9FA-24CA-FC45246F84DA}"/>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A682826-D522-6818-2566-2DA3BF47B98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EBF24927-9BD8-21EA-B879-910CF197BF6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247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63D0E-F071-B170-6194-C75B2037927E}"/>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1290DA9-8891-8309-BE69-371ADB4A6A3A}"/>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D386D1D9-FB47-E87F-D6B5-EA37CDEA14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0FF8BCD2-D5BD-A9DC-B6A2-4A4D113C856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6523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A834-0CB2-04D6-6053-ACD7EEFBE4F6}"/>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9BAA40D-9E85-7214-0739-55474647AF7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FC3692DF-F524-0EFD-12A2-093E0158C24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C8F61A7-CEA6-D514-3DEC-760B7DDD102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74621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DF2F-6EC6-3828-6175-A58EB279799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147D494-A1D5-0873-FBE8-A0FA17D2612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CC3B64E-3129-0BCB-7BDD-DFC6EE34415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21ABDF6-E5C5-B839-E3B4-FB285D19983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0802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3648-59DC-5764-4257-BEEDBF9A56D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A595ADC-3E4C-F445-6B12-89B8A2229261}"/>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F875724F-775B-45DB-3C7B-B174B5D5CB6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E29641A-8C50-1044-F6D1-C2A5FD9204A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25596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D7F2-0D9D-3430-E0DE-69228032D70E}"/>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918B27F-9405-C4AC-1714-7E11A108F23F}"/>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8013B72F-B95C-3779-2555-F62962A9669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3E4F9BE3-E894-5ACF-3771-4BA1F7000D0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219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1A01-A5EE-204A-7489-69107A73044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AE91AC3-EE91-67CD-4426-7D61AE75FF7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3224E80E-053A-981D-28A7-090622809C9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E113082C-A690-268F-B979-7433A6A0816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85210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5E3F-1C94-BB29-0556-F4F0E9560F3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1CD206D-448D-5AD1-CAA9-B3F6C6506FD1}"/>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BAEDFC5-3C75-5B6A-8303-92673F6F4EA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B0BB350-8EED-6F28-EDFA-EA5E79634A7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52216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DD92-9B5D-B2FB-75E1-009F339D8AD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03BACF9-915C-79EE-8222-6531E9CEA891}"/>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61A377D-D210-59A2-1A71-46CBC98D239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90CD8AA-769A-18DB-A718-1DE30DD94E6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00182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E0C16-6C1E-3CB8-8852-FD5E1CEBD59C}"/>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1CF7E25-D24C-C0CF-7F52-747F55F1E18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2B670A41-495D-0BBB-F106-9E710C3A560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47BD7AF-C36D-7AB2-A21F-984373DE5BD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66336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B2329-CA39-4604-CDCF-F82C1C10CCE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EA513F7-D863-4848-7769-768D23E80D0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D5C1B06C-77D9-C108-E0A1-92B5A73DCDB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9C8A5ED6-0C52-83A1-9BBD-9942FA4AE6A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43641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D5B33-6122-8494-F133-135B7F4A3EE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15F2518-B70E-74B9-0F24-AD4A425A4341}"/>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85F8628C-17E3-9949-A900-8F4E6FE230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701FA1E-3284-7DF7-56F4-4EC5726B3C7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4186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4A56-EDA3-648D-E77E-8B24B2CFB416}"/>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7209E0A-0791-DC5E-FB57-B69A28291A3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7F4A0028-DED2-EBB5-44F2-C03C836F24F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E0AB42C-3F41-E072-2E2C-E1D21690266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02024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FFA93-2785-BF4D-1E69-5FB375DB37C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6D8B73E-BBCA-4EA7-C34D-46767629638B}"/>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E5559C3-23F4-70B3-403F-5E15E48184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502AFCD-EE07-A815-443F-1C5577EA520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96639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6529-C5AD-C652-A09C-4F442E03DA8C}"/>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AFE5289-6FD1-887C-E9B6-A58D609639F9}"/>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00282480-7E6A-52A1-CA91-6B29CF6FC05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607F8C8-C9F2-838E-DB22-F624C8C0A6A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3546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8FAE4-AD67-DAFF-EB62-27845CC4F886}"/>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A324A6E-9FBD-A706-B8C6-15F55365C63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2D8C9DEC-E3BA-9B36-B2DF-C303C55F0B5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63E1C594-8C96-4EDF-8666-A4C394D301B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5668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53CC-EACA-66E2-A980-B8EDF5B75E7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8E239386-1AB9-3C9B-650D-91000293A21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CA8AE48-9ADB-222A-6299-601AA7EA180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C8621C8-9245-A996-965F-DD2C1C62420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43111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9E97A-C3C8-FDF1-8929-52AAFA82BEA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A8D1060-9F54-E6C1-56B0-911AC86E35C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F6496DE-34BC-4C4E-37B3-7FED2A7EFFF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D33A541-DB19-5EFA-D905-A451A9A0CBD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28661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8F401-5344-82B9-3D9C-5858D8C1A480}"/>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F7ED482-14A1-B3E9-BB66-14D8227F8CC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F77567F-028C-8739-0025-CE67A0C770F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790139BE-08CA-7709-721B-D488E1B49C5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9335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5209C-0BDF-104A-22A7-9EF45FFE2727}"/>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91AA95A-C711-DC2C-3488-B4CA4FB206A9}"/>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201C3C0-5EFF-229F-352E-FC169CCE6F6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FF7AD767-6A1F-BEA0-C897-D6E0CBAD09E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22018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14F4-C895-AFBF-509A-53787C8BE8A1}"/>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82BBB53-C1F8-4929-FF15-0B90C148DA27}"/>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A1D212F-C3A4-897C-8253-1E6F20497C4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29512CD-7DB2-F378-9D15-DFF1E7148C5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08671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46D17-3854-CE38-AB8B-1D2FDB5FB98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9E8952B-168D-D2A9-FD9A-E556409BAE07}"/>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F43FFD75-E9D1-299C-08FC-624BAF37893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AC5E1EFE-3740-03FE-DBDE-7A76EF57D19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2426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75A3F-252C-AC1A-3757-66BDE396A910}"/>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2B0D320-3F65-B7F9-5DD8-B6C3C221853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030026C3-A8A2-F947-F44F-FC57601A38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2F3A48E-146B-79FF-5191-58548425F42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349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DD0C-9698-B9FF-CA6F-5798F6F7AABE}"/>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5B98666-297B-5A3D-3D57-41689CB8324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BD4330C-F6A1-14A5-47E9-F603287BE99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D1A8BFE-AD7B-90EF-E68F-29022A3E04B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2534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651C-F98E-8F3F-A9CD-14326D6B2E0D}"/>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8891835-E210-87DA-136A-568CCBDCD97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8945C9C-2390-9306-B663-5EF46D227A7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50DE1A2E-4D6B-7CB4-93BC-8BCDDACABFF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22602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09315-1751-5E78-6213-445FA1C18EA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7B85691-3B17-0E24-750A-8012A4AD9A80}"/>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7785F79F-D8A6-84ED-184F-3B6E848C0F4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A3855ABA-B2AE-DFD3-12EE-84ACCF8ACD6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6031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9CB64-805C-1794-CF07-6A64CA4E267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D766051-5509-CEA3-313B-39EF318123C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4825B45-320B-B359-D75E-038514A5F70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1A9CDB3C-7C08-D943-C7B9-89B435D56DA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02222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1857-4C00-9693-3745-841AC7C3DBC3}"/>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8728A674-91B3-82FA-4359-90D3EEA2D34C}"/>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C087755E-C3FB-A13E-3E9D-CD6FF7C9A23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10BC330-C449-AAA8-125C-F154DA3DC89E}"/>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4716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25E2-324A-3AAC-3B45-E62422774446}"/>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8FE3B2B-B41E-4109-D724-3D6D1643089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C9BA88CB-7F5B-DE9D-94C0-0680CFC1A83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A14FEFF-E650-76FB-DADB-2D3B3E5CD30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1877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E912C-B7C7-95B8-B6D8-F7B5DBB567E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B498835-198D-C77E-5C6C-848FAFB5F9A8}"/>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0C133D5-02DF-310E-26E0-378736BB90E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9529F2E5-837C-B011-7714-DAED6AC0089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4182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FFE7-3106-AC71-AD23-5E16DB3D207D}"/>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3E10C57-C268-F969-C963-EC1FA438C67F}"/>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C9A52C83-18B2-6E35-5491-E51D31B3782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A60A9BE5-32E0-FA47-A249-1FB11F739D9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7888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3F80F-AB3B-C37D-6B15-53EDA51D9A41}"/>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C251DAEA-CA29-125C-CF06-E9C3222BD4A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93F8866-63C4-62F1-93BD-958DDFED21E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512112D2-AD8F-5830-325E-D62A127ECD10}"/>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8138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A29E-9E46-510F-35B5-0DF31FA972A5}"/>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CF6CDA-D27C-D164-D359-B4C97E449FFE}"/>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05993F82-C28A-2B37-9978-BCC46482198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581EE7E8-F506-C1A2-B662-34B99FF7429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16210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500F8-FF4C-A1C7-C969-35BD8DC93D0C}"/>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7238855B-9DFE-E74E-29F5-977FF45842CE}"/>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EB5148C-C4D5-47D2-46BD-98AAD1914C1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9508028C-1C9A-D6CA-3326-E4F57FC8028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4918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3A45-C02A-DC7C-7800-073A13CC6CE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01AB26A-4E3C-F1B0-AAF0-BAABA7E434DB}"/>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0B906EA-BE92-DFCA-E686-08726E76517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A6EB90C0-F4CA-A6CA-CF60-8C87395EF83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88922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F6E5-E894-FD3A-2E43-D533845D43D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4F29557F-0BF7-36CB-1786-E4493E95268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88EF815-5157-DAA6-35AA-B74905E2DA5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F81F5EB0-E948-7F6B-6C56-7B772E916E4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40711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6549-727A-25F7-9AEC-CA6F3801A68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B19D05A-AFC8-7767-38FD-7699BF74692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37CAAB93-ACED-0DED-5803-F7CAE62CE03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474C023-0943-A35F-EC30-BEC8C8C67E0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64360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3FB4-D0C0-3440-6EFB-361ECF8A96A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585C87B-6B29-BE42-E0BF-5F068DE5371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919A5A1-8957-2334-F1E5-421869D6F5E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FE69DE51-BABD-21A2-2A67-540303F7527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16273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A447A-8B29-E739-A1C0-C9F47290DF8F}"/>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E6570623-C6C2-D015-B7FD-079148D90D5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15F9E032-4A01-B8B6-7827-9F54962A9BA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70BC53F-CB33-0160-0A0D-CF1D982AF61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60955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78BD-4DB4-BA65-C37F-0571C131AE8E}"/>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560AD4E-C909-07B0-D566-CF2A2F4AA9B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C3877592-65D3-0C35-FF13-0889B4B99B9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CC69D5C-BC9C-A5EF-1F9F-D1224021A853}"/>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051684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B1C7E-AA74-6B96-E8D8-A69257364153}"/>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85F663F-BEFB-9106-9DC3-8F874F8F61F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DC6183D4-A3AD-95AD-D4EF-E5E3FE88CB8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F3C0C87-721C-E715-E7AB-B5EB2C1E8BC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701525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BA128-D616-0AD0-F289-CC74198C598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215E314-6619-1D46-53D2-E0A2F5261D9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E261FB1A-DCC6-4914-548E-8E013DC9810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2BF85569-BA6B-0D18-F189-301F0CD871F1}"/>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30971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56E1-2018-4460-3190-DF77BE978EEB}"/>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52F0F13-DE79-69A9-43E9-DB0D704BC6C5}"/>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8CD9F150-9C9F-1990-DD03-6564CEA24F6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6CF7560A-2566-00CB-2331-F916F617A9E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8173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B2CAD-412D-7E93-C9B5-8F605C7E4F09}"/>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852D1CC-3B39-545D-0124-C33550480B9F}"/>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3D6E207E-3BE6-E930-E756-3404A100D9D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D136F134-3E29-8EE0-4377-8BE982E197E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83683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912D-B3A9-1DC7-3539-9EA590C1AF72}"/>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2A5E8F0-5729-22F5-D372-17CB0BBE85F6}"/>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9B6E1E1D-4F4E-D2B7-D2FF-53C4F1D7F60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6A7C5BAB-4444-BBBB-1C2B-6399344FDEF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301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382B1-FE01-8493-2728-FD1CA305D260}"/>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6B2DF844-9953-5B1B-10E9-F180027C314A}"/>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03C7B7AF-83C3-C209-0EF9-11FE074B9EC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8E261999-238F-8DAB-FF02-10E50C6E49CA}"/>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1174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FE3A0-197A-8EDC-D734-4E603F70B51E}"/>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55F09CE5-C226-8E77-98A1-71B73BE753FC}"/>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5211155B-8FF0-51CC-3B34-0BE0ED79BA7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BD2F3C93-6F68-15D9-0671-5C5BAEF268D9}"/>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884378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06F44-9188-B5BA-916E-21C7D3E41824}"/>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913E2D4C-9F63-717C-A173-82AEF1076768}"/>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8A109ABB-F2A9-4C8F-8DD6-B5D8CB9F4ED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9083F83E-8A6F-6820-E305-838C9B63571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72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841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B528-0D74-AFB9-4862-EDAFF3AAC4A4}"/>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0650F89-45EB-D64E-B67B-1B427A289170}"/>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425EA2D4-5EE5-C64D-EF59-B148BC9BE80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93F8DC0-441C-1532-8C1E-39F326C335C5}"/>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7471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31A4E-5701-0C61-884E-01978466981A}"/>
            </a:ext>
          </a:extLst>
        </p:cNvPr>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E096338-09EE-B30E-60C1-043D1949E302}"/>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4D29F4DF-3831-C4DD-8852-7A2D0C728A8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C940DF1F-1A9B-0094-536B-6034E4C6943C}"/>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CB23BD49-9D20-4D4A-8A39-857C6BF0F4AE}"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028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3/7/2025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3/7/2025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445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3/7/2025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1349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3/7/2025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295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97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925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02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8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3/7/2025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517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3/7/2025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188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7852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3/7/2025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164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3/7/2025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3/7/2025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3/7/2025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3/7/2025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3/7/2025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30223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548639"/>
            <a:ext cx="10993549" cy="2732443"/>
          </a:xfrm>
        </p:spPr>
        <p:txBody>
          <a:bodyPr>
            <a:normAutofit fontScale="90000"/>
          </a:bodyPr>
          <a:lstStyle/>
          <a:p>
            <a:pPr algn="r"/>
            <a:br>
              <a:rPr lang="en-US" sz="4000" b="1" i="0" cap="none" dirty="0">
                <a:solidFill>
                  <a:srgbClr val="000000"/>
                </a:solidFill>
                <a:effectLst/>
                <a:latin typeface="Gabriola" panose="04040605051002020D02" pitchFamily="82" charset="0"/>
              </a:rPr>
            </a:br>
            <a:br>
              <a:rPr lang="en-US" sz="4000" b="1" i="0" cap="none" dirty="0">
                <a:solidFill>
                  <a:srgbClr val="000000"/>
                </a:solidFill>
                <a:effectLst/>
                <a:latin typeface="Gabriola" panose="04040605051002020D02" pitchFamily="82" charset="0"/>
              </a:rPr>
            </a:br>
            <a:br>
              <a:rPr lang="en-US" sz="4000" b="1" i="0" cap="none" dirty="0">
                <a:solidFill>
                  <a:srgbClr val="000000"/>
                </a:solidFill>
                <a:effectLst/>
                <a:latin typeface="Gabriola" panose="04040605051002020D02" pitchFamily="82" charset="0"/>
              </a:rPr>
            </a:br>
            <a:r>
              <a:rPr lang="en-US" sz="4000" b="1" i="0" cap="none" dirty="0">
                <a:solidFill>
                  <a:srgbClr val="000000"/>
                </a:solidFill>
                <a:effectLst/>
                <a:latin typeface="Gabriola" panose="04040605051002020D02" pitchFamily="82" charset="0"/>
              </a:rPr>
              <a:t>Initial Public Offering (IPO) Vs. Initial Coin Offering (ICO) </a:t>
            </a:r>
            <a:br>
              <a:rPr lang="en-US" sz="4000" b="1" i="0" cap="none" dirty="0">
                <a:solidFill>
                  <a:srgbClr val="000000"/>
                </a:solidFill>
                <a:effectLst/>
                <a:latin typeface="Gabriola" panose="04040605051002020D02" pitchFamily="82" charset="0"/>
              </a:rPr>
            </a:br>
            <a:br>
              <a:rPr lang="en-US" sz="4000" b="1" i="0" cap="none" dirty="0">
                <a:solidFill>
                  <a:srgbClr val="000000"/>
                </a:solidFill>
                <a:effectLst/>
                <a:latin typeface="Gabriola" panose="04040605051002020D02" pitchFamily="82" charset="0"/>
              </a:rPr>
            </a:br>
            <a:r>
              <a:rPr lang="en-US" sz="3000" b="1" cap="none" dirty="0">
                <a:solidFill>
                  <a:srgbClr val="0070C0"/>
                </a:solidFill>
                <a:latin typeface="Gabriola" panose="04040605051002020D02" pitchFamily="82" charset="0"/>
              </a:rPr>
              <a:t>CMA (Dr.) P. Siva Rama Prasad</a:t>
            </a:r>
            <a:br>
              <a:rPr lang="en-US" sz="3000" b="1" cap="none" dirty="0">
                <a:solidFill>
                  <a:srgbClr val="0070C0"/>
                </a:solidFill>
                <a:latin typeface="Gabriola" panose="04040605051002020D02" pitchFamily="82" charset="0"/>
              </a:rPr>
            </a:br>
            <a:r>
              <a:rPr lang="en-US" sz="2400" cap="none" dirty="0" err="1">
                <a:solidFill>
                  <a:schemeClr val="tx1">
                    <a:lumMod val="95000"/>
                    <a:lumOff val="5000"/>
                  </a:schemeClr>
                </a:solidFill>
                <a:latin typeface="Gabriola" panose="04040605051002020D02" pitchFamily="82" charset="0"/>
              </a:rPr>
              <a:t>M.Com</a:t>
            </a:r>
            <a:r>
              <a:rPr lang="en-US" sz="2400" cap="none" dirty="0">
                <a:solidFill>
                  <a:schemeClr val="tx1">
                    <a:lumMod val="95000"/>
                    <a:lumOff val="5000"/>
                  </a:schemeClr>
                </a:solidFill>
                <a:latin typeface="Gabriola" panose="04040605051002020D02" pitchFamily="82" charset="0"/>
              </a:rPr>
              <a:t>., MBA (Finance)., FCMA., FCS., FIIBF., FIII (Life &amp; General)., MAIMA</a:t>
            </a:r>
            <a:br>
              <a:rPr lang="en-US" sz="2400" cap="none" dirty="0">
                <a:solidFill>
                  <a:schemeClr val="tx1">
                    <a:lumMod val="95000"/>
                    <a:lumOff val="5000"/>
                  </a:schemeClr>
                </a:solidFill>
                <a:latin typeface="Gabriola" panose="04040605051002020D02" pitchFamily="82" charset="0"/>
              </a:rPr>
            </a:br>
            <a:endParaRPr lang="en-US" sz="2400" cap="none" dirty="0">
              <a:solidFill>
                <a:schemeClr val="tx1">
                  <a:lumMod val="95000"/>
                  <a:lumOff val="5000"/>
                </a:schemeClr>
              </a:solidFill>
              <a:latin typeface="Gabriola" panose="04040605051002020D02" pitchFamily="82" charset="0"/>
            </a:endParaRP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1026" name="Picture 2" descr="BREAKING] ICMAI &quot;iCMA&quot; Logo for CMAs under Opposition during ...">
            <a:extLst>
              <a:ext uri="{FF2B5EF4-FFF2-40B4-BE49-F238E27FC236}">
                <a16:creationId xmlns:a16="http://schemas.microsoft.com/office/drawing/2014/main" id="{09F6292D-3A63-01E5-6BA3-6141A6A05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50" y="616744"/>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F7F4C3D-6EB2-6EF8-32B5-989DEEE3D2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AEDF07-1DF6-FB47-CE88-1EF52FC04824}"/>
              </a:ext>
            </a:extLst>
          </p:cNvPr>
          <p:cNvSpPr txBox="1"/>
          <p:nvPr/>
        </p:nvSpPr>
        <p:spPr>
          <a:xfrm>
            <a:off x="3310015"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IPO Vs. ICO</a:t>
            </a:r>
            <a:endParaRPr kumimoji="0" lang="en-IN"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B985677A-5F75-9090-3AD5-4ABCDBB32B5B}"/>
              </a:ext>
            </a:extLst>
          </p:cNvPr>
          <p:cNvSpPr txBox="1"/>
          <p:nvPr/>
        </p:nvSpPr>
        <p:spPr>
          <a:xfrm>
            <a:off x="1108364" y="1273083"/>
            <a:ext cx="10668000" cy="4524315"/>
          </a:xfrm>
          <a:prstGeom prst="rect">
            <a:avLst/>
          </a:prstGeom>
          <a:noFill/>
        </p:spPr>
        <p:txBody>
          <a:bodyPr wrap="square">
            <a:spAutoFit/>
          </a:bodyPr>
          <a:lstStyle/>
          <a:p>
            <a:pPr marR="0" lvl="0" algn="ctr" defTabSz="457200" rtl="0" eaLnBrk="1" fontAlgn="auto" latinLnBrk="0" hangingPunct="1">
              <a:lnSpc>
                <a:spcPct val="100000"/>
              </a:lnSpc>
              <a:spcBef>
                <a:spcPts val="0"/>
              </a:spcBef>
              <a:spcAft>
                <a:spcPts val="0"/>
              </a:spcAft>
              <a:buClrTx/>
              <a:buSzTx/>
              <a:tabLst/>
              <a:defRPr/>
            </a:pP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Initial Coin Offering (ICO)</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 Company </a:t>
            </a: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sells new crypto</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 to raise funds.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Investors receive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cryptocurrency in exchange for their financial contributions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ICOs are used to </a:t>
            </a: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raise funds for products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 and services related to cryptocurrency.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ICOs can be used to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bypass the </a:t>
            </a:r>
            <a:r>
              <a:rPr lang="en-US" sz="3200" b="1" u="sng" dirty="0">
                <a:solidFill>
                  <a:srgbClr val="111111"/>
                </a:solidFill>
                <a:latin typeface="Gabriola" panose="04040605051002020D02" pitchFamily="82" charset="0"/>
                <a:ea typeface="Tahoma" panose="020B0604030504040204" pitchFamily="34" charset="0"/>
                <a:cs typeface="Calibri" panose="020F0502020204030204" pitchFamily="34" charset="0"/>
              </a:rPr>
              <a:t>capital-raising process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 required by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venture capitalists or banks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ICOs can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attract all </a:t>
            </a:r>
            <a:r>
              <a:rPr lang="en-US" sz="3200" b="1" u="sng" dirty="0">
                <a:solidFill>
                  <a:srgbClr val="111111"/>
                </a:solidFill>
                <a:latin typeface="Gabriola" panose="04040605051002020D02" pitchFamily="82" charset="0"/>
                <a:ea typeface="Tahoma" panose="020B0604030504040204" pitchFamily="34" charset="0"/>
                <a:cs typeface="Calibri" panose="020F0502020204030204" pitchFamily="34" charset="0"/>
              </a:rPr>
              <a:t>types of investors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ICOs are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unregulated means of raising money from public investors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ICOs are also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known as </a:t>
            </a:r>
            <a:r>
              <a:rPr lang="en-US" sz="3200" b="1" u="sng" dirty="0">
                <a:solidFill>
                  <a:srgbClr val="111111"/>
                </a:solidFill>
                <a:latin typeface="Gabriola" panose="04040605051002020D02" pitchFamily="82" charset="0"/>
                <a:ea typeface="Tahoma" panose="020B0604030504040204" pitchFamily="34" charset="0"/>
                <a:cs typeface="Calibri" panose="020F0502020204030204" pitchFamily="34" charset="0"/>
              </a:rPr>
              <a:t>token sales</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B521D4E0-28E3-65FE-F711-9A7B078C8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656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D364320-4C31-1131-014C-18C6B17863C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BB2866F-B596-CAB8-5738-1FB862310068}"/>
              </a:ext>
            </a:extLst>
          </p:cNvPr>
          <p:cNvSpPr txBox="1"/>
          <p:nvPr/>
        </p:nvSpPr>
        <p:spPr>
          <a:xfrm>
            <a:off x="1108364" y="1057931"/>
            <a:ext cx="10668000" cy="275460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a:t>
            </a:r>
            <a:r>
              <a:rPr lang="en-US" sz="4500" b="1" dirty="0" err="1">
                <a:solidFill>
                  <a:srgbClr val="111111"/>
                </a:solidFill>
                <a:latin typeface="Gabriola" panose="04040605051002020D02" pitchFamily="82" charset="0"/>
                <a:ea typeface="Tahoma" panose="020B0604030504040204" pitchFamily="34" charset="0"/>
                <a:cs typeface="Calibri" panose="020F0502020204030204" pitchFamily="34" charset="0"/>
              </a:rPr>
              <a:t>ing</a:t>
            </a: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-IPO</a:t>
            </a:r>
          </a:p>
          <a:p>
            <a:pPr marR="0" lvl="0" algn="ctr" defTabSz="457200" rtl="0" eaLnBrk="1" fontAlgn="auto" latinLnBrk="0" hangingPunct="1">
              <a:lnSpc>
                <a:spcPct val="100000"/>
              </a:lnSpc>
              <a:spcBef>
                <a:spcPts val="0"/>
              </a:spcBef>
              <a:spcAft>
                <a:spcPts val="0"/>
              </a:spcAft>
              <a:buClrTx/>
              <a:buSzTx/>
              <a:tabLst/>
              <a:defRPr/>
            </a:pP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(Detailed Process)</a:t>
            </a: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7451A5B4-F4A0-C5E4-11CB-5862EB851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1200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9F7F175-130F-8CDE-7B5B-39ABB1A2A2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C7B55C-B139-9182-1778-4333F4EBECC2}"/>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2163D0F4-056E-8010-61C2-D2622E810F13}"/>
              </a:ext>
            </a:extLst>
          </p:cNvPr>
          <p:cNvSpPr txBox="1"/>
          <p:nvPr/>
        </p:nvSpPr>
        <p:spPr>
          <a:xfrm>
            <a:off x="1108364" y="1057931"/>
            <a:ext cx="10668000" cy="304698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Companies typically go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public to raise a huge amount of capital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exchange for securities. </a:t>
            </a:r>
          </a:p>
        </p:txBody>
      </p:sp>
      <p:pic>
        <p:nvPicPr>
          <p:cNvPr id="2" name="Picture 2" descr="BREAKING] ICMAI &quot;iCMA&quot; Logo for CMAs under Opposition during ...">
            <a:extLst>
              <a:ext uri="{FF2B5EF4-FFF2-40B4-BE49-F238E27FC236}">
                <a16:creationId xmlns:a16="http://schemas.microsoft.com/office/drawing/2014/main" id="{FEA960C1-9333-9FFB-18EF-C22EF15FD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6567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F930206-8C91-2A0B-BFDA-71D49714163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497F7A-F2B2-F83A-1F35-B01E431C5D89}"/>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54585BD7-81B7-A0ED-08F0-B691EDD181AF}"/>
              </a:ext>
            </a:extLst>
          </p:cNvPr>
          <p:cNvSpPr txBox="1"/>
          <p:nvPr/>
        </p:nvSpPr>
        <p:spPr>
          <a:xfrm>
            <a:off x="1108364" y="1057931"/>
            <a:ext cx="10668000" cy="304698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Raising capital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Companies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primarily opt for an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raise funds.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funds raised through an IPO can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provide the necessary resources for a company to fuel its growth plans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take advantage of new opportunities.</a:t>
            </a:r>
          </a:p>
        </p:txBody>
      </p:sp>
      <p:pic>
        <p:nvPicPr>
          <p:cNvPr id="2" name="Picture 2" descr="BREAKING] ICMAI &quot;iCMA&quot; Logo for CMAs under Opposition during ...">
            <a:extLst>
              <a:ext uri="{FF2B5EF4-FFF2-40B4-BE49-F238E27FC236}">
                <a16:creationId xmlns:a16="http://schemas.microsoft.com/office/drawing/2014/main" id="{3D68E521-F08F-43FC-7DC5-907601FC1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2816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70DE55B-3D98-5135-E5D7-69A341B131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281148-CB9A-9CBA-40C6-FAF5595AF9C1}"/>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864B9951-B540-4182-C2CF-31D19B366DDD}"/>
              </a:ext>
            </a:extLst>
          </p:cNvPr>
          <p:cNvSpPr txBox="1"/>
          <p:nvPr/>
        </p:nvSpPr>
        <p:spPr>
          <a:xfrm>
            <a:off x="1108364" y="1057931"/>
            <a:ext cx="10668000" cy="4524315"/>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1</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Hire an investment bank</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company seeks guidance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from a team of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underwriters or investment banks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start the process of IPO.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More often than not, they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take services from more than one bank</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study the company’s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current financial situation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work with its assets and liabilities, and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then they plan to cater to the financial needs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C9CC6AFE-E0F7-1CBD-2275-A661E02CA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6856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3394A66-CE16-ABF4-E075-9FCCCE25A6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C464C8-E548-A6DB-563C-FB1ADC57131A}"/>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EE0F240B-8644-84B1-FCAE-F1E627FEBD0F}"/>
              </a:ext>
            </a:extLst>
          </p:cNvPr>
          <p:cNvSpPr txBox="1"/>
          <p:nvPr/>
        </p:nvSpPr>
        <p:spPr>
          <a:xfrm>
            <a:off x="1108364" y="1057931"/>
            <a:ext cx="10668000" cy="353943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underwriting agreement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will be signed, which will have all the details of the deal, the amount that will be raised, and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securities that will be issued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Though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under-writers assure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the capital they will raise,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they will not shoulder all the risks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involved in the money movement.</a:t>
            </a:r>
          </a:p>
        </p:txBody>
      </p:sp>
      <p:pic>
        <p:nvPicPr>
          <p:cNvPr id="2" name="Picture 2" descr="BREAKING] ICMAI &quot;iCMA&quot; Logo for CMAs under Opposition during ...">
            <a:extLst>
              <a:ext uri="{FF2B5EF4-FFF2-40B4-BE49-F238E27FC236}">
                <a16:creationId xmlns:a16="http://schemas.microsoft.com/office/drawing/2014/main" id="{E57D9357-98C9-D6DE-ECBC-9EFF0D126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30549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7105562-3720-F6A4-A328-F16EF31666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52EB0A-6F4D-B77A-B730-2EF1674DAD45}"/>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933CD4CA-5A33-45B7-D159-13D524E30423}"/>
              </a:ext>
            </a:extLst>
          </p:cNvPr>
          <p:cNvSpPr txBox="1"/>
          <p:nvPr/>
        </p:nvSpPr>
        <p:spPr>
          <a:xfrm>
            <a:off x="1108364" y="1057931"/>
            <a:ext cx="10668000" cy="4524315"/>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2: Prepare RHP and register with the SEBI</a:t>
            </a:r>
            <a:r>
              <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and the underwriters, together,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file the registration statement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(mandatorily under the Companies Act) along with the Draft RHP (Red Herring Prospectus) which comprises of all the financial data, industry and business description, management details,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probable price estimate per share, risk reports, business plans of the company and other disclosures as per the SEBI Act and Companies Act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will have to declare how the Company is going to utilize the funds it will raise from the IPO and about the securities of public investment. </a:t>
            </a:r>
          </a:p>
        </p:txBody>
      </p:sp>
      <p:pic>
        <p:nvPicPr>
          <p:cNvPr id="2" name="Picture 2" descr="BREAKING] ICMAI &quot;iCMA&quot; Logo for CMAs under Opposition during ...">
            <a:extLst>
              <a:ext uri="{FF2B5EF4-FFF2-40B4-BE49-F238E27FC236}">
                <a16:creationId xmlns:a16="http://schemas.microsoft.com/office/drawing/2014/main" id="{95B8DA66-57A3-7017-79EF-DAA1B2F4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8852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D462C0-E460-4FDB-2420-E163CD5ED7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40B6DD-E413-DD4A-F74F-C3B1CB555189}"/>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7B70BEF6-EF82-8A74-A8BF-F0046BAA22C6}"/>
              </a:ext>
            </a:extLst>
          </p:cNvPr>
          <p:cNvSpPr txBox="1"/>
          <p:nvPr/>
        </p:nvSpPr>
        <p:spPr>
          <a:xfrm>
            <a:off x="1108364" y="1057931"/>
            <a:ext cx="10668000" cy="4524315"/>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2: Prepare RHP and register with the SEBI</a:t>
            </a:r>
            <a:r>
              <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and the underwriters, together, file the registration statement (mandatorily under the Companies Act) along with the Draft RHP (Red Herring Prospectus) which comprises of all the financial data, industry and business description, management details, probable price estimate per share, risk reports, business plans of the company and other disclosures as per the SEBI Act and Companies Act.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will have to declare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the Company is going to utilize the funds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it will raise from the IPO and about the securities of public investment. </a:t>
            </a:r>
          </a:p>
        </p:txBody>
      </p:sp>
      <p:pic>
        <p:nvPicPr>
          <p:cNvPr id="2" name="Picture 2" descr="BREAKING] ICMAI &quot;iCMA&quot; Logo for CMAs under Opposition during ...">
            <a:extLst>
              <a:ext uri="{FF2B5EF4-FFF2-40B4-BE49-F238E27FC236}">
                <a16:creationId xmlns:a16="http://schemas.microsoft.com/office/drawing/2014/main" id="{2880DA3C-62CA-EDB5-88D2-D5B516EA5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138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12836BF-3DD0-E3EA-3530-5A8F0DBF66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B51EA3-30C8-D728-5C50-8EE424924BF7}"/>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3A70CB3A-E422-5721-F90A-DA9CEBE4EB85}"/>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These documents must be submitted to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Local ROC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(Registrar of Companies) at least 3 days before the offer is opened to the public for bidding.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Then the company can make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application for the IPO to SEBI</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prospectus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is called so because the first page of the prospectus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contains a warning</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which states that this is not a final prospectus.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However, all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obligations that the company’s prospectus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will have, should also be contained in the RHP.</a:t>
            </a:r>
          </a:p>
        </p:txBody>
      </p:sp>
      <p:pic>
        <p:nvPicPr>
          <p:cNvPr id="2" name="Picture 2" descr="BREAKING] ICMAI &quot;iCMA&quot; Logo for CMAs under Opposition during ...">
            <a:extLst>
              <a:ext uri="{FF2B5EF4-FFF2-40B4-BE49-F238E27FC236}">
                <a16:creationId xmlns:a16="http://schemas.microsoft.com/office/drawing/2014/main" id="{5A9B0768-12D3-0EEF-C50B-A70B0945F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0150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826C82A-B810-13EC-241F-395FCD9D8D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59C9C1-3DAB-8D1E-B720-E584FD339B4A}"/>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1717A2C2-7ED6-A1E3-63E1-6F6C447E262A}"/>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Any variations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between the two will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have to be highlighted and be duly approved by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SEBI and ROC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If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registration statement is compliant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with the stringent guidelines set by the SEBI, which ensures that the company has disclosed every detail a potential investor should know, then it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gets a green signal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Or else it is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sent back with comments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EC983786-DEFD-95EF-9342-EA74A63DE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793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DAB34FE-0919-8439-691B-3B59EC481AF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65B4C0-15A4-CB19-841C-40E72D5F53FD}"/>
              </a:ext>
            </a:extLst>
          </p:cNvPr>
          <p:cNvSpPr txBox="1"/>
          <p:nvPr/>
        </p:nvSpPr>
        <p:spPr>
          <a:xfrm>
            <a:off x="1108364" y="1057931"/>
            <a:ext cx="10668000" cy="5570756"/>
          </a:xfrm>
          <a:prstGeom prst="rect">
            <a:avLst/>
          </a:prstGeom>
          <a:noFill/>
        </p:spPr>
        <p:txBody>
          <a:bodyPr wrap="square">
            <a:spAutoFit/>
          </a:bodyPr>
          <a:lstStyle/>
          <a:p>
            <a:pPr marR="0" lvl="0" algn="ctr" defTabSz="457200" rtl="0" eaLnBrk="1" fontAlgn="auto" latinLnBrk="0" hangingPunct="1">
              <a:lnSpc>
                <a:spcPct val="100000"/>
              </a:lnSpc>
              <a:spcBef>
                <a:spcPts val="0"/>
              </a:spcBef>
              <a:spcAft>
                <a:spcPts val="0"/>
              </a:spcAft>
              <a:buClrTx/>
              <a:buSzTx/>
              <a:tabLst/>
              <a:defRPr/>
            </a:pPr>
            <a:r>
              <a:rPr kumimoji="0" lang="nb-NO" sz="3600" b="1"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Today’s Investors Demands</a:t>
            </a:r>
          </a:p>
          <a:p>
            <a:pPr marL="914400" lvl="1" indent="-457200" algn="just">
              <a:buFont typeface="Wingdings" panose="05000000000000000000" pitchFamily="2" charset="2"/>
              <a:buChar char="ü"/>
              <a:defRPr/>
            </a:pPr>
            <a:r>
              <a:rPr kumimoji="0" lang="nb-NO" sz="36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Low Cost Price of Acquisation of Investments.</a:t>
            </a:r>
          </a:p>
          <a:p>
            <a:pPr marL="914400" lvl="1" indent="-457200" algn="just">
              <a:buFont typeface="Wingdings" panose="05000000000000000000" pitchFamily="2" charset="2"/>
              <a:buChar char="ü"/>
              <a:defRPr/>
            </a:pPr>
            <a:r>
              <a:rPr lang="nb-NO" sz="3600" dirty="0">
                <a:solidFill>
                  <a:prstClr val="black"/>
                </a:solidFill>
                <a:latin typeface="Gabriola" panose="04040605051002020D02" pitchFamily="82" charset="0"/>
                <a:ea typeface="Tahoma" panose="020B0604030504040204" pitchFamily="34" charset="0"/>
                <a:cs typeface="Calibri" panose="020F0502020204030204" pitchFamily="34" charset="0"/>
              </a:rPr>
              <a:t>Speed Delivery-If possible Instant-Online.</a:t>
            </a:r>
          </a:p>
          <a:p>
            <a:pPr marL="914400" lvl="1" indent="-457200" algn="just">
              <a:buFont typeface="Wingdings" panose="05000000000000000000" pitchFamily="2" charset="2"/>
              <a:buChar char="ü"/>
              <a:defRPr/>
            </a:pPr>
            <a:r>
              <a:rPr kumimoji="0" lang="nb-NO" sz="36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Hassel Free.</a:t>
            </a:r>
          </a:p>
          <a:p>
            <a:pPr marL="914400" lvl="1" indent="-457200" algn="just">
              <a:buFont typeface="Wingdings" panose="05000000000000000000" pitchFamily="2" charset="2"/>
              <a:buChar char="ü"/>
              <a:defRPr/>
            </a:pPr>
            <a:r>
              <a:rPr lang="nb-NO" sz="3600" dirty="0">
                <a:solidFill>
                  <a:prstClr val="black"/>
                </a:solidFill>
                <a:latin typeface="Gabriola" panose="04040605051002020D02" pitchFamily="82" charset="0"/>
                <a:ea typeface="Tahoma" panose="020B0604030504040204" pitchFamily="34" charset="0"/>
                <a:cs typeface="Calibri" panose="020F0502020204030204" pitchFamily="34" charset="0"/>
              </a:rPr>
              <a:t>Quality of Investments.</a:t>
            </a:r>
          </a:p>
          <a:p>
            <a:pPr marL="914400" lvl="1" indent="-457200" algn="just">
              <a:buFont typeface="Wingdings" panose="05000000000000000000" pitchFamily="2" charset="2"/>
              <a:buChar char="ü"/>
              <a:defRPr/>
            </a:pPr>
            <a:r>
              <a:rPr lang="nb-NO" sz="3600" dirty="0">
                <a:solidFill>
                  <a:prstClr val="black"/>
                </a:solidFill>
                <a:latin typeface="Gabriola" panose="04040605051002020D02" pitchFamily="82" charset="0"/>
                <a:ea typeface="Tahoma" panose="020B0604030504040204" pitchFamily="34" charset="0"/>
                <a:cs typeface="Calibri" panose="020F0502020204030204" pitchFamily="34" charset="0"/>
              </a:rPr>
              <a:t>High Returns.</a:t>
            </a:r>
          </a:p>
          <a:p>
            <a:pPr marL="914400" lvl="1" indent="-457200" algn="just">
              <a:buFont typeface="Wingdings" panose="05000000000000000000" pitchFamily="2" charset="2"/>
              <a:buChar char="ü"/>
              <a:defRPr/>
            </a:pPr>
            <a:r>
              <a:rPr kumimoji="0" lang="nb-NO" sz="36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Technology Oriented etc.</a:t>
            </a:r>
          </a:p>
          <a:p>
            <a:pPr marL="914400" lvl="1" indent="-457200" algn="just">
              <a:buFont typeface="Wingdings" panose="05000000000000000000" pitchFamily="2" charset="2"/>
              <a:buChar char="ü"/>
              <a:defRPr/>
            </a:pPr>
            <a:endParaRPr lang="nb-NO" sz="3600" dirty="0">
              <a:solidFill>
                <a:prstClr val="black"/>
              </a:solidFill>
              <a:latin typeface="Gabriola" panose="04040605051002020D02" pitchFamily="82" charset="0"/>
              <a:ea typeface="Tahoma" panose="020B0604030504040204" pitchFamily="34" charset="0"/>
              <a:cs typeface="Calibri" panose="020F0502020204030204" pitchFamily="34" charset="0"/>
            </a:endParaRPr>
          </a:p>
          <a:p>
            <a:pPr lvl="1" algn="ctr">
              <a:defRPr/>
            </a:pPr>
            <a:r>
              <a:rPr kumimoji="0" lang="nb-NO" sz="3200" b="1"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‘Technology Products’ most fulfills the above requirements of the Investors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74A85409-CBFE-39DC-7DB6-35719789B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8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826CDF1-B300-B05C-1647-5CAAE95E7B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A0B355-1031-5D3A-5E10-7DC7063B4CA2}"/>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C8F0FAF8-860F-DF7D-AED5-29395F286B7B}"/>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should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then work on the comments and file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for registration again.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Only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after the SEBI approves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application can the company set the date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for the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Thereafter,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financial prospectus is released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phase also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tests the waters for the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among the potential investors.</a:t>
            </a:r>
          </a:p>
        </p:txBody>
      </p:sp>
      <p:pic>
        <p:nvPicPr>
          <p:cNvPr id="2" name="Picture 2" descr="BREAKING] ICMAI &quot;iCMA&quot; Logo for CMAs under Opposition during ...">
            <a:extLst>
              <a:ext uri="{FF2B5EF4-FFF2-40B4-BE49-F238E27FC236}">
                <a16:creationId xmlns:a16="http://schemas.microsoft.com/office/drawing/2014/main" id="{E71E2849-684C-BCDC-216F-26B17F008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771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17669F0-7B5B-E2CE-B6DD-1DE1BD4AE4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B39E23-A4CD-3616-2BEA-1DE3B35637D8}"/>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39A07093-4A29-DE1A-72F0-5BAC8285E069}"/>
              </a:ext>
            </a:extLst>
          </p:cNvPr>
          <p:cNvSpPr txBox="1"/>
          <p:nvPr/>
        </p:nvSpPr>
        <p:spPr>
          <a:xfrm>
            <a:off x="1108364" y="1057931"/>
            <a:ext cx="10668000" cy="255454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endPar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3: Application to Stock Exchange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Company should decide on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stock exchange where it is going to list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its shares and apply there.</a:t>
            </a:r>
          </a:p>
        </p:txBody>
      </p:sp>
      <p:pic>
        <p:nvPicPr>
          <p:cNvPr id="2" name="Picture 2" descr="BREAKING] ICMAI &quot;iCMA&quot; Logo for CMAs under Opposition during ...">
            <a:extLst>
              <a:ext uri="{FF2B5EF4-FFF2-40B4-BE49-F238E27FC236}">
                <a16:creationId xmlns:a16="http://schemas.microsoft.com/office/drawing/2014/main" id="{439C6731-09B3-81CB-4A7F-E5D46F868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913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0D322A-EAEE-07B2-3528-6C563F2602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4264DFA-E572-0610-1D21-2F1459BDED13}"/>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C165652F-5367-4AC4-182A-7DD7CAF63D4E}"/>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4: Go on a roadshow</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Before the IPO goes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public, this phase happens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over an action-packed two weeks.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executives of the Company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travel around the country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marketing the upcoming IPO to potential investors, mostly QIBs in important financial </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centres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agenda of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marketing includes the presentation of facts and figures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which will drum up the most positive interest.  </a:t>
            </a:r>
          </a:p>
        </p:txBody>
      </p:sp>
      <p:pic>
        <p:nvPicPr>
          <p:cNvPr id="2" name="Picture 2" descr="BREAKING] ICMAI &quot;iCMA&quot; Logo for CMAs under Opposition during ...">
            <a:extLst>
              <a:ext uri="{FF2B5EF4-FFF2-40B4-BE49-F238E27FC236}">
                <a16:creationId xmlns:a16="http://schemas.microsoft.com/office/drawing/2014/main" id="{574832A5-B867-AF5E-E71C-C1E418A0E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0895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C5E9719-55E0-E5D3-43CF-706E223557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3F3773-6D92-A615-B872-7841FF6F9DCA}"/>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9B202037-7318-E958-1E62-6E523BF3E557}"/>
              </a:ext>
            </a:extLst>
          </p:cNvPr>
          <p:cNvSpPr txBox="1"/>
          <p:nvPr/>
        </p:nvSpPr>
        <p:spPr>
          <a:xfrm>
            <a:off x="1108364" y="1057931"/>
            <a:ext cx="10668000" cy="304698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this stage of the IPO,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company may also give an opportunity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bigger organizations to buy stocks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of the company at a price set before the stock goes public.</a:t>
            </a:r>
          </a:p>
        </p:txBody>
      </p:sp>
      <p:pic>
        <p:nvPicPr>
          <p:cNvPr id="2" name="Picture 2" descr="BREAKING] ICMAI &quot;iCMA&quot; Logo for CMAs under Opposition during ...">
            <a:extLst>
              <a:ext uri="{FF2B5EF4-FFF2-40B4-BE49-F238E27FC236}">
                <a16:creationId xmlns:a16="http://schemas.microsoft.com/office/drawing/2014/main" id="{11C9B9C4-081B-2A55-82A6-558F09AC8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173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85A8E68-DF95-AA8B-6504-2D4B13184B5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45D878-2A05-11F1-BA6E-9C8ED7FFDE74}"/>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47689577-51EC-8A5B-C4BA-F8836F8B6157}"/>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5: IPO is priced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Based on whether the Company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wants to float a Fixed Price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Book Building Issue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price or price band is fixed.</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Fixed price method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underwriter and company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work together to fix a price for their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account of the liabilities,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target capital to be achieved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the demands of stocks and every other related detail to come up with a price.</a:t>
            </a:r>
          </a:p>
        </p:txBody>
      </p:sp>
      <p:pic>
        <p:nvPicPr>
          <p:cNvPr id="2" name="Picture 2" descr="BREAKING] ICMAI &quot;iCMA&quot; Logo for CMAs under Opposition during ...">
            <a:extLst>
              <a:ext uri="{FF2B5EF4-FFF2-40B4-BE49-F238E27FC236}">
                <a16:creationId xmlns:a16="http://schemas.microsoft.com/office/drawing/2014/main" id="{1E9D0253-BAE6-D3B2-82A3-40509EFBD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846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C1A22F0-B372-530B-4CB2-1CE65FB3B3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A85E415-8376-CBCE-412D-A4C33E54450A}"/>
              </a:ext>
            </a:extLst>
          </p:cNvPr>
          <p:cNvSpPr txBox="1"/>
          <p:nvPr/>
        </p:nvSpPr>
        <p:spPr>
          <a:xfrm>
            <a:off x="3726872" y="200240"/>
            <a:ext cx="6054439" cy="7848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Offering-IPO</a:t>
            </a:r>
          </a:p>
        </p:txBody>
      </p:sp>
      <p:sp>
        <p:nvSpPr>
          <p:cNvPr id="6" name="TextBox 5">
            <a:extLst>
              <a:ext uri="{FF2B5EF4-FFF2-40B4-BE49-F238E27FC236}">
                <a16:creationId xmlns:a16="http://schemas.microsoft.com/office/drawing/2014/main" id="{03C8BB79-250F-4F70-E7A3-7859371C3E44}"/>
              </a:ext>
            </a:extLst>
          </p:cNvPr>
          <p:cNvSpPr txBox="1"/>
          <p:nvPr/>
        </p:nvSpPr>
        <p:spPr>
          <a:xfrm>
            <a:off x="1108364" y="1057931"/>
            <a:ext cx="10668000" cy="4524315"/>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Book building method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Here the underwriter and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company fix a price band within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which the investors can bid.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final price is dependent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the demand for the shares,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biddings received and the target capital to be achieved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Except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infrastructure companies and banks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most companies are free to set their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share price band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p:txBody>
      </p:sp>
      <p:pic>
        <p:nvPicPr>
          <p:cNvPr id="2" name="Picture 2" descr="BREAKING] ICMAI &quot;iCMA&quot; Logo for CMAs under Opposition during ...">
            <a:extLst>
              <a:ext uri="{FF2B5EF4-FFF2-40B4-BE49-F238E27FC236}">
                <a16:creationId xmlns:a16="http://schemas.microsoft.com/office/drawing/2014/main" id="{5C9B7310-4EF0-266D-A972-CF883C95C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87133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F4ED27F-5130-5736-4808-F74E8F4D4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17D051-C022-1B03-7D11-5AD392986C58}"/>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10663154-8B94-72A3-25E2-28F049DFF6E0}"/>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is allowed to set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cap price at 20% higher than the floor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Books are normally open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3 days during which bidders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can revise their bids.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Issuers often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prefer book-building as it allows better price discovery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final price of the issue is called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Cut-off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should also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decide on the stock exchange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where it is going to list its shares and apply there. </a:t>
            </a:r>
          </a:p>
        </p:txBody>
      </p:sp>
      <p:pic>
        <p:nvPicPr>
          <p:cNvPr id="2" name="Picture 2" descr="BREAKING] ICMAI &quot;iCMA&quot; Logo for CMAs under Opposition during ...">
            <a:extLst>
              <a:ext uri="{FF2B5EF4-FFF2-40B4-BE49-F238E27FC236}">
                <a16:creationId xmlns:a16="http://schemas.microsoft.com/office/drawing/2014/main" id="{6F77DFE9-6FB5-FA05-6B44-10EA44290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2917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96D97A-2BCF-37CE-510E-C648C9C05A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B1C4A9-2DA4-18B9-6708-9FB8C5A5ABD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5FCB49CD-C03D-E87C-A8A5-E2B4DA61DC77}"/>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6: Available to the public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a planned date,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application forms are made available to the public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who can get a form from any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designated bank or broker firms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Once they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fill in the details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they can submit them with a cheque, or online, as well.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SEBI has fixed the period of availability of an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the public, which is usually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5 working days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F12BAE00-E357-57C0-4DF8-B2CC1663B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386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6F129FE-BB96-BEF4-93AD-886E640E7C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630B98-97D9-7DE6-836C-88A2D43448AB}"/>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334BF362-E482-D893-1121-2B440D11ECEF}"/>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When should the IPO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reach the public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 is a tricky decision.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Because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picking the right time to offer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is very imperative to maximize the earnings of sale.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Some companies have their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own economic timeline to go public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If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giant companies are scheduled to come into the market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smaller companies avoid their entry going public at the same time,  fearing the stealing of the limelight by the giant companies.</a:t>
            </a:r>
          </a:p>
        </p:txBody>
      </p:sp>
      <p:pic>
        <p:nvPicPr>
          <p:cNvPr id="2" name="Picture 2" descr="BREAKING] ICMAI &quot;iCMA&quot; Logo for CMAs under Opposition during ...">
            <a:extLst>
              <a:ext uri="{FF2B5EF4-FFF2-40B4-BE49-F238E27FC236}">
                <a16:creationId xmlns:a16="http://schemas.microsoft.com/office/drawing/2014/main" id="{B808E680-D446-3A2E-C405-E185C9605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85801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D424091-C045-A5F9-A849-A3219DC130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BB94A6-54D9-E9AC-B61B-EF60D2CC5C79}"/>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E19C9096-3392-9169-EE4C-513B679A12F1}"/>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Once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IPO bidding is closed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company has to submit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final prospectus to both ROC and SEBI</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should contain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both the quantum of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being allotted and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final issue price on which the sale is closed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D2E7C4EF-93E4-5D18-6BA9-A6F1AC1C4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762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2048D0-2BF1-675A-AF12-4C0F9596EE6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0A4B1D-7BA1-BB6C-CA62-E60D1554C2AC}"/>
              </a:ext>
            </a:extLst>
          </p:cNvPr>
          <p:cNvSpPr txBox="1"/>
          <p:nvPr/>
        </p:nvSpPr>
        <p:spPr>
          <a:xfrm>
            <a:off x="987341" y="237664"/>
            <a:ext cx="10668000"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Five Crypto Currencies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Mr. Trump, US President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rgbClr val="111111"/>
                </a:solidFill>
                <a:latin typeface="Gabriola" panose="04040605051002020D02" pitchFamily="82" charset="0"/>
                <a:ea typeface="Tahoma" panose="020B0604030504040204" pitchFamily="34" charset="0"/>
                <a:cs typeface="Calibri" panose="020F0502020204030204" pitchFamily="34" charset="0"/>
              </a:rPr>
              <a:t>W</a:t>
            </a:r>
            <a:r>
              <a:rPr kumimoji="0" lang="en-US" sz="3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ants the US to Hold in “Government Reserves”</a:t>
            </a:r>
          </a:p>
        </p:txBody>
      </p:sp>
      <p:pic>
        <p:nvPicPr>
          <p:cNvPr id="2" name="Picture 2" descr="BREAKING] ICMAI &quot;iCMA&quot; Logo for CMAs under Opposition during ...">
            <a:extLst>
              <a:ext uri="{FF2B5EF4-FFF2-40B4-BE49-F238E27FC236}">
                <a16:creationId xmlns:a16="http://schemas.microsoft.com/office/drawing/2014/main" id="{E4B8795A-7AE1-595F-2C83-37187A035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tcoin and ether souvenir tokens plunge into water">
            <a:extLst>
              <a:ext uri="{FF2B5EF4-FFF2-40B4-BE49-F238E27FC236}">
                <a16:creationId xmlns:a16="http://schemas.microsoft.com/office/drawing/2014/main" id="{91A96127-C22D-D2BF-5262-224416E9B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129" y="1991990"/>
            <a:ext cx="7947212" cy="477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1089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482E302-0AB9-C910-CA63-345A7DD824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7E731BE-52A3-7B3D-E217-DEB184A2EBC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260EF337-0D96-C069-81AD-5D0B8C3E5194}"/>
              </a:ext>
            </a:extLst>
          </p:cNvPr>
          <p:cNvSpPr txBox="1"/>
          <p:nvPr/>
        </p:nvSpPr>
        <p:spPr>
          <a:xfrm>
            <a:off x="1108364" y="1057931"/>
            <a:ext cx="10668000" cy="5509200"/>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Step 7: Going through with the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After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IPO price is finalized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stakeholders and under-writers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work together to decide how many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each investor will receive. </a:t>
            </a: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Investors will usually get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full securities unless they are oversubscribed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shares are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credited to their demat account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refund is given if the shares are oversubscribed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Once the securities are allotted,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stock market will start trading the Company’s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58CB66B5-6420-5E0D-3F37-106FBD76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3720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931B09B-177A-4FBE-38C9-60ADB5642C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A807A0-8700-3D30-A50B-44C210E9D13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FD17E14B-69F7-678B-CC0D-CA8CF3EF5292}"/>
              </a:ext>
            </a:extLst>
          </p:cNvPr>
          <p:cNvSpPr txBox="1"/>
          <p:nvPr/>
        </p:nvSpPr>
        <p:spPr>
          <a:xfrm>
            <a:off x="1108364" y="1057931"/>
            <a:ext cx="10668000" cy="550920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Businesses must also ensure that its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internal investors do not trade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thereby manipulate the stock prices of the IPO.</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IPO shares are allotted to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bidders within 10 days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of the last date of bidding.</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If the IPO is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oversubscribed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shares are allotted proportionately to the applicants.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For example, if the oversubscription is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five times the allotted number of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Then an application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10 lakh shares will be allotted only 2 lakh shares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A7550B05-0831-9A7E-984B-C9F75D8A7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959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EB03036-993D-E122-2153-0DAE78BA38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88C10A-5C1F-C4FB-B754-65E5A50CD3A8}"/>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0" cap="none" dirty="0">
                <a:solidFill>
                  <a:srgbClr val="000000"/>
                </a:solidFill>
                <a:effectLst/>
                <a:latin typeface="Gabriola" panose="04040605051002020D02" pitchFamily="82" charset="0"/>
              </a:rPr>
              <a:t>Initial Public Offering-IPO</a:t>
            </a:r>
          </a:p>
        </p:txBody>
      </p:sp>
      <p:sp>
        <p:nvSpPr>
          <p:cNvPr id="6" name="TextBox 5">
            <a:extLst>
              <a:ext uri="{FF2B5EF4-FFF2-40B4-BE49-F238E27FC236}">
                <a16:creationId xmlns:a16="http://schemas.microsoft.com/office/drawing/2014/main" id="{F1630D71-011B-187B-CB41-FAE512501F69}"/>
              </a:ext>
            </a:extLst>
          </p:cNvPr>
          <p:cNvSpPr txBox="1"/>
          <p:nvPr/>
        </p:nvSpPr>
        <p:spPr>
          <a:xfrm>
            <a:off x="1108364" y="1057931"/>
            <a:ext cx="10668000" cy="344709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endPar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lang="en-US" sz="4500" b="1" dirty="0">
                <a:solidFill>
                  <a:srgbClr val="111111"/>
                </a:solidFill>
                <a:latin typeface="Gabriola" panose="04040605051002020D02" pitchFamily="82" charset="0"/>
                <a:ea typeface="Tahoma" panose="020B0604030504040204" pitchFamily="34" charset="0"/>
                <a:cs typeface="Calibri" panose="020F0502020204030204" pitchFamily="34" charset="0"/>
              </a:rPr>
              <a:t>The above are Certain Guidelines of Initial Public Offering</a:t>
            </a:r>
          </a:p>
          <a:p>
            <a:pPr marR="0" lvl="0" algn="ctr" defTabSz="457200" rtl="0" eaLnBrk="1" fontAlgn="auto" latinLnBrk="0" hangingPunct="1">
              <a:lnSpc>
                <a:spcPct val="100000"/>
              </a:lnSpc>
              <a:spcBef>
                <a:spcPts val="0"/>
              </a:spcBef>
              <a:spcAft>
                <a:spcPts val="0"/>
              </a:spcAft>
              <a:buClrTx/>
              <a:buSzTx/>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r>
              <a:rPr lang="en-US" sz="4500" b="1" dirty="0">
                <a:solidFill>
                  <a:srgbClr val="111111"/>
                </a:solidFill>
                <a:latin typeface="Gabriola" panose="04040605051002020D02" pitchFamily="82" charset="0"/>
                <a:ea typeface="Tahoma" panose="020B0604030504040204" pitchFamily="34" charset="0"/>
                <a:cs typeface="Calibri" panose="020F0502020204030204" pitchFamily="34" charset="0"/>
              </a:rPr>
              <a:t>Laborious Process)</a:t>
            </a:r>
            <a:endPar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D9E4DAEA-2883-7BC5-F289-E8460EDA2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7829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F32558F-679F-0F3E-2EAF-A10BF91FC4B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2F88D6D-D656-713D-F205-5D3BCBEEB5BE}"/>
              </a:ext>
            </a:extLst>
          </p:cNvPr>
          <p:cNvSpPr txBox="1"/>
          <p:nvPr/>
        </p:nvSpPr>
        <p:spPr>
          <a:xfrm>
            <a:off x="1108364" y="1057931"/>
            <a:ext cx="10668000" cy="363176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a:p>
            <a:pPr algn="ctr">
              <a:defRPr/>
            </a:pP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(Detailed Process)</a:t>
            </a: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3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7F574004-70FD-3833-26CB-AA46E6F7B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7760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EFE7CF3-1CC6-A868-7090-9372DC129B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F71394-1717-8B9A-379E-BFB6B52103D4}"/>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pic>
        <p:nvPicPr>
          <p:cNvPr id="1026" name="Picture 2" descr="Initial Coin Offering (ICO): Defining the Coin Launch, How It Works, Examples, and How to Launch Your Own">
            <a:extLst>
              <a:ext uri="{FF2B5EF4-FFF2-40B4-BE49-F238E27FC236}">
                <a16:creationId xmlns:a16="http://schemas.microsoft.com/office/drawing/2014/main" id="{4422AFF7-9E0C-EE96-3B0F-286DF9FB7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51" y="1035424"/>
            <a:ext cx="10287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55684D8D-3EC2-0D2E-CEE0-B7F1FA3BE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8388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5792F44-6947-ED26-4300-0C0DA66AA48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B156CE7-2733-D1DB-81EA-668F65D84E2A}"/>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94EC00D0-9FEF-06B5-77E1-062500024ED4}"/>
              </a:ext>
            </a:extLst>
          </p:cNvPr>
          <p:cNvSpPr txBox="1"/>
          <p:nvPr/>
        </p:nvSpPr>
        <p:spPr>
          <a:xfrm>
            <a:off x="1108364" y="1057931"/>
            <a:ext cx="10668000" cy="423192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lang="en-US" sz="4500" b="1" dirty="0">
                <a:solidFill>
                  <a:srgbClr val="111111"/>
                </a:solidFill>
                <a:latin typeface="Gabriola" panose="04040605051002020D02" pitchFamily="82" charset="0"/>
                <a:ea typeface="Tahoma" panose="020B0604030504040204" pitchFamily="34" charset="0"/>
                <a:cs typeface="Calibri" panose="020F0502020204030204" pitchFamily="34" charset="0"/>
              </a:rPr>
              <a:t>ICOs</a:t>
            </a:r>
          </a:p>
          <a:p>
            <a:pPr marR="0" lvl="0" algn="just" defTabSz="4572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a:p>
            <a:pPr marR="0" lvl="0" algn="ctr"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Defining the Coin Launch</a:t>
            </a:r>
          </a:p>
          <a:p>
            <a:pPr marR="0" lvl="0" algn="ctr"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It Works</a:t>
            </a:r>
          </a:p>
          <a:p>
            <a:pPr marR="0" lvl="0" algn="ctr"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Examples </a:t>
            </a:r>
          </a:p>
          <a:p>
            <a:pPr marR="0" lvl="0" algn="ctr"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to Launch</a:t>
            </a:r>
          </a:p>
        </p:txBody>
      </p:sp>
      <p:pic>
        <p:nvPicPr>
          <p:cNvPr id="2" name="Picture 2" descr="BREAKING] ICMAI &quot;iCMA&quot; Logo for CMAs under Opposition during ...">
            <a:extLst>
              <a:ext uri="{FF2B5EF4-FFF2-40B4-BE49-F238E27FC236}">
                <a16:creationId xmlns:a16="http://schemas.microsoft.com/office/drawing/2014/main" id="{55DC8384-E546-3907-7460-3F2D7193B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63372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7D49D0B-EF78-5461-1997-1D8F05D9E3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D76442-53E1-81C1-6C6C-44A01A046DF6}"/>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A58D5887-5C1D-66E2-2A27-F6D2990FEA11}"/>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As digital currencies and blockchain technology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continue to advance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ICOs have become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popular method for startups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quickly and efficiently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raise capital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However,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lack of regulation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has also paved the way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scams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making it essential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potential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630F6842-CABB-4764-2588-B0B222183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2221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8F55984-0D49-E82F-11AF-9029C196C2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4CAB92-84C1-CAB6-BD63-BDE051FA38B3}"/>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BEF5DF6D-F3AF-4A4D-8696-416AC17F51C2}"/>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(ICO) is a method used by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cryptocurrency projects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raise capital.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involves creating a set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dynamic token supply and selling a portion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of these tokens to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early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I</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 as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crypto industry’s version </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of an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I</a:t>
            </a:r>
            <a:r>
              <a:rPr kumimoji="0" lang="en-US" sz="3200" b="0"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nitial</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P</a:t>
            </a:r>
            <a:r>
              <a:rPr kumimoji="0" lang="en-US" sz="3200" b="0"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ublic</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lang="en-US" sz="3200" u="sng" dirty="0">
                <a:solidFill>
                  <a:srgbClr val="111111"/>
                </a:solidFill>
                <a:latin typeface="Gabriola" panose="04040605051002020D02" pitchFamily="82" charset="0"/>
                <a:ea typeface="Tahoma" panose="020B0604030504040204" pitchFamily="34" charset="0"/>
                <a:cs typeface="Calibri" panose="020F0502020204030204" pitchFamily="34" charset="0"/>
              </a:rPr>
              <a:t>O</a:t>
            </a:r>
            <a:r>
              <a:rPr kumimoji="0" lang="en-US" sz="3200" b="0"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ffering</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33B41113-66FE-B30D-49AF-4D746E6F0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9555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543C01A-B73E-A255-4910-B4FCFF531D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08E2E-8E20-908B-E3AD-DEFDD09C9FE3}"/>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1CE8A5E8-AE44-2156-9492-FF403937EE45}"/>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ICO allows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startups to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bypass traditional fundraising methods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directly reach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potential investors globally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However, it's important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approach ICOs with caution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as fewer than half of them succeed, and the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risk of scams is quite high</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7D8EA3D7-6AF6-BD99-EB82-C45019119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0758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1917CCE-90F3-8AEF-7A5E-DEBF0E9D9B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4A637A-17E2-2D69-2388-7DF7545146BD}"/>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0553FE38-936B-B7E5-BA6A-338044371E15}"/>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Companies looking to launch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new cryptocurrency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app, or service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can use an ICO to fund their development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During an ICO,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these Companies sell </a:t>
            </a:r>
            <a:r>
              <a:rPr lang="en-US" sz="3200" b="1" u="sng" dirty="0">
                <a:solidFill>
                  <a:srgbClr val="111111"/>
                </a:solidFill>
                <a:latin typeface="Gabriola" panose="04040605051002020D02" pitchFamily="82" charset="0"/>
                <a:ea typeface="Tahoma" panose="020B0604030504040204" pitchFamily="34" charset="0"/>
                <a:cs typeface="Calibri" panose="020F0502020204030204" pitchFamily="34" charset="0"/>
              </a:rPr>
              <a:t>V</a:t>
            </a:r>
            <a:r>
              <a:rPr kumimoji="0" lang="en-US" sz="3200" b="1"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irtual</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lang="en-US" sz="3200" b="1" u="sng" dirty="0">
                <a:solidFill>
                  <a:srgbClr val="111111"/>
                </a:solidFill>
                <a:latin typeface="Gabriola" panose="04040605051002020D02" pitchFamily="82" charset="0"/>
                <a:ea typeface="Tahoma" panose="020B0604030504040204" pitchFamily="34" charset="0"/>
                <a:cs typeface="Calibri" panose="020F0502020204030204" pitchFamily="34" charset="0"/>
              </a:rPr>
              <a:t>T</a:t>
            </a:r>
            <a:r>
              <a:rPr kumimoji="0" lang="en-US" sz="3200" b="1"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okens</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These tokens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can serve various purposes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such as granting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access to a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specific service</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or representing a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stake in the project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BF3854AD-E2FB-8A8F-BC7C-6B4E3E3C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6527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20D08DC-7C44-AC01-5F9D-A98C60D81B4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75343D3-1EE6-BFCC-0EDF-3B9D8F0885F8}"/>
              </a:ext>
            </a:extLst>
          </p:cNvPr>
          <p:cNvSpPr txBox="1"/>
          <p:nvPr/>
        </p:nvSpPr>
        <p:spPr>
          <a:xfrm>
            <a:off x="1108364" y="1057931"/>
            <a:ext cx="10668000" cy="501675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March 3, 2025 (Reuters)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U.S. President Donald Trump has Named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F</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ive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Cryptocurrencies he wants to be part of a New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S</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trategic</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Reserve-in other words, Crypto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H</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oldings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Owned by the U.S. Government.</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XRP.</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SOL.</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ADA.				All are Crypto Currencies.</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Bitcoin.</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Ether.</a:t>
            </a:r>
          </a:p>
        </p:txBody>
      </p:sp>
      <p:pic>
        <p:nvPicPr>
          <p:cNvPr id="2" name="Picture 2" descr="BREAKING] ICMAI &quot;iCMA&quot; Logo for CMAs under Opposition during ...">
            <a:extLst>
              <a:ext uri="{FF2B5EF4-FFF2-40B4-BE49-F238E27FC236}">
                <a16:creationId xmlns:a16="http://schemas.microsoft.com/office/drawing/2014/main" id="{C6F28C6D-290E-A503-DB3E-2C8F14ED5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a:extLst>
              <a:ext uri="{FF2B5EF4-FFF2-40B4-BE49-F238E27FC236}">
                <a16:creationId xmlns:a16="http://schemas.microsoft.com/office/drawing/2014/main" id="{2355704D-AA9C-184C-66EE-E6FCBC9FF327}"/>
              </a:ext>
            </a:extLst>
          </p:cNvPr>
          <p:cNvSpPr/>
          <p:nvPr/>
        </p:nvSpPr>
        <p:spPr>
          <a:xfrm>
            <a:off x="2971800" y="3671046"/>
            <a:ext cx="228600" cy="2263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341136342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87D25DB-A41B-88DA-3E39-47BE6769FDE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C3F9C0-9554-2E78-366E-9A2C21524893}"/>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pic>
        <p:nvPicPr>
          <p:cNvPr id="2050" name="Picture 2">
            <a:extLst>
              <a:ext uri="{FF2B5EF4-FFF2-40B4-BE49-F238E27FC236}">
                <a16:creationId xmlns:a16="http://schemas.microsoft.com/office/drawing/2014/main" id="{44EACD66-2F1F-2CFE-C049-76272A47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92" y="894679"/>
            <a:ext cx="10287000" cy="57496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BCB81145-CEC0-BE60-D5B8-419623976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4457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48DDDE8-426D-7728-A58C-584EB24DC4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72FA4-727F-4902-12D3-C6975E5B1978}"/>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88638D4F-C4FC-2696-2E64-CD770E4C93C3}"/>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process of an initial coin offering (ICO) starts with a cryptocurrency project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looking to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raise capital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Now, the team behind the project drafts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detailed plan, often called a whitepaper</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outlining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project's goals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amount of money needed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number of tokens to be issued, and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long the ICO campaign will run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7EA6EF37-69BF-B1ED-60F7-329B6764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8990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BE1028C-AE14-2D36-A6A8-6802FE1809F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4F4798C-1E00-AF93-67F0-EA4428C29025}"/>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5E38FE53-31EF-4684-62D7-5D0C73716F2B}"/>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ICOs can be structured in various ways, primarily revolving around the concepts of token supply and pricing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Static Supply/Static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this model, the total token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supply is fixed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each token is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sold at a set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For example, a project might issue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one million tokens at $1 each</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goal is clear and straightforward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Once the tokens are sold out,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ends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2D23F051-E624-3E01-3139-302865F25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0364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CC2111A-0955-8DFE-B223-AC4EBB8F7A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502F61-22D1-0EDA-43AE-08E23392AC0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F5C0200-9400-264C-E085-117B9E65A0E1}"/>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Static Supply/Dynamic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Here,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total token supply is fixed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but the price varies depending on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amount of capital raised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If a project has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one million tokens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raises $2 million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each token's price will be adjusted accordingly.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structure allows for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flexibility in pricing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based on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demand during the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7A4EC6BC-6604-565E-3138-B4516A8B5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997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F307A40-A573-F13B-B1A6-E8321DBF0DB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076E18-9400-A614-70B8-2B8ACEF65531}"/>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545DF72-5EA9-6C6B-D437-447DEFAD14C0}"/>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Dynamic Supply/Static Price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this case,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token price is fixed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but the total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token supply can fluctuate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based on the funds raised.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For instance,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token might be priced at $0.50</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the number of tokens issued will depend on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much capital is collected by the end of the ICO campaign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4D7467DE-58A6-D469-41DB-2860BCA65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6438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4F13856-7897-D8B4-DE04-AC39638D97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01AD35-655E-A14B-33F9-4F948E57F131}"/>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B86B72ED-F0B9-06DC-7889-BBE26AF7FEAB}"/>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During the ICO process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cryptocurrency project team</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promotes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calendar</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make sure that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potential investors know when and how to participate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Investors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typically buy the tokens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using established cryptocurrencies such as Bitcoin or Ethereum</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30B44144-0F74-8896-21F2-0D5D424A1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89452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0046763-E04C-73CB-6978-C1A6861286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C6A87A-D211-82F8-D784-535130E77459}"/>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endPar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44F3E2C-7774-7E6F-724E-F1F12CE5ACFA}"/>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crucial aspect to consider in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tokenomics of an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the tokens are distributed and used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well-structured tokenomics plan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ensures transparency and builds trust with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shows how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total token supply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will be allocated among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team, investors, and future project needs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8C16DC69-D6AC-E153-73EC-59BA80F35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3658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AC0C900-E25E-F08E-10BF-0F2FB13266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D9BBEA-D9CA-F241-2496-DF700FE4C257}"/>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pic>
        <p:nvPicPr>
          <p:cNvPr id="3074" name="Picture 2">
            <a:extLst>
              <a:ext uri="{FF2B5EF4-FFF2-40B4-BE49-F238E27FC236}">
                <a16:creationId xmlns:a16="http://schemas.microsoft.com/office/drawing/2014/main" id="{FB96928A-1DBC-23E6-DB51-C0E5C5A66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357" y="1035424"/>
            <a:ext cx="10287000" cy="54729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537492B2-6E0E-EAEA-4E82-876CAAE2E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4972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4EB2F9A-4D22-1485-229C-1FE2027A4C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4873F3-724C-977B-2E68-8F8F4BABFBC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7AB67680-BEF3-7F51-6136-0150FDCAF27F}"/>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Launching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successful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involves several key steps: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Idea conceptualization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first step is having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clear, innovative idea</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idea should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address a specific problem or need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the market.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It’s important to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outline what makes project unique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how it will benefit users.</a:t>
            </a:r>
          </a:p>
        </p:txBody>
      </p:sp>
      <p:pic>
        <p:nvPicPr>
          <p:cNvPr id="2" name="Picture 2" descr="BREAKING] ICMAI &quot;iCMA&quot; Logo for CMAs under Opposition during ...">
            <a:extLst>
              <a:ext uri="{FF2B5EF4-FFF2-40B4-BE49-F238E27FC236}">
                <a16:creationId xmlns:a16="http://schemas.microsoft.com/office/drawing/2014/main" id="{0795EDAA-2064-6596-DA23-82FBE068E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65197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FFD5CB3-D890-A2B7-6F69-9C5633BE60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42CC68-0022-971A-082D-EA6FFFE96F9A}"/>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A2C81AD6-A798-1513-4FE0-E9912D17FAD5}"/>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Team formation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Assemble a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team of experts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who can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bring the project to life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team typically </a:t>
            </a:r>
            <a:r>
              <a:rPr kumimoji="0" lang="en-US" sz="3200" b="0" i="0"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includes</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blockchain developers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marketers, legal advisors, and business strategists.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well-rounded team</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can provide the necessary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skills and credibility to attract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25EFE72B-60AD-959C-071A-5841ED36F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325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9AE27B3-46A1-1EAF-8966-E8BAA25AAFF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F70153C-3D09-8A54-CBF5-3A71F29B50C7}"/>
              </a:ext>
            </a:extLst>
          </p:cNvPr>
          <p:cNvSpPr txBox="1"/>
          <p:nvPr/>
        </p:nvSpPr>
        <p:spPr>
          <a:xfrm>
            <a:off x="1108364" y="1057931"/>
            <a:ext cx="10668000" cy="403187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Components of India’s Forex </a:t>
            </a: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R</a:t>
            </a:r>
            <a:r>
              <a:rPr kumimoji="0" lang="en-US" sz="3200" b="1"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eserves</a:t>
            </a: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Reserve Bank of India (RBI) manages India’s Foreign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E</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xchange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(Forex) Reserves, which are made up of:</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F</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oreign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Currency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ssets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old, and 									Our Country Reserves.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S</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pecial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Drawing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R</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ights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(SDRs). </a:t>
            </a:r>
          </a:p>
        </p:txBody>
      </p:sp>
      <p:pic>
        <p:nvPicPr>
          <p:cNvPr id="2" name="Picture 2" descr="BREAKING] ICMAI &quot;iCMA&quot; Logo for CMAs under Opposition during ...">
            <a:extLst>
              <a:ext uri="{FF2B5EF4-FFF2-40B4-BE49-F238E27FC236}">
                <a16:creationId xmlns:a16="http://schemas.microsoft.com/office/drawing/2014/main" id="{322D311D-6844-8216-D369-744A5FD32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a:extLst>
              <a:ext uri="{FF2B5EF4-FFF2-40B4-BE49-F238E27FC236}">
                <a16:creationId xmlns:a16="http://schemas.microsoft.com/office/drawing/2014/main" id="{65442D32-F59E-60BC-B2A1-792CF0DC9F71}"/>
              </a:ext>
            </a:extLst>
          </p:cNvPr>
          <p:cNvSpPr/>
          <p:nvPr/>
        </p:nvSpPr>
        <p:spPr>
          <a:xfrm>
            <a:off x="5983942" y="3603811"/>
            <a:ext cx="157778" cy="13581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200771286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6562A74-1463-560A-A1B3-A815DAA4CC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5FB867-C7AD-736E-2DB2-F7D80B64F4F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96488A2D-B758-0856-CF5D-AF113F748EBD}"/>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Project roadmap</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Create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detailed project roadmap</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that outlines the development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stages, milestones, and timelines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roadmap should provide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clear vision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of where the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project is headed and how it will achieve its goals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16055FF4-E849-0B72-A6F7-3284F4BD6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2315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19A8C69-B3A7-E290-46FE-4926410324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60B035-5316-F5C1-29B5-5960CA03DFFA}"/>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760C3878-F43A-01B2-4E29-077969E9510E}"/>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Creating a white paper</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One of the most crucial steps is to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release a white paper</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document should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provide an in-depth explanation of the project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including its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purpose, technology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team, tokenomics, and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 the funds will be used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well-crafted white paper</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can enhance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investor confidence and interest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D34F8A1F-3A52-0965-90D2-0A83AB77D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86560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AD687A8-F0F3-3620-6A52-D53EFB7232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9557BB-6A32-3D92-0FEF-8B0A71626845}"/>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833E6E0-6B37-40EE-4229-CE13A83F1FC0}"/>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Marketing and building a community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Effective marketing is important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for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successful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U</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social media, forums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other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online platforms to create hype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buzz around the project.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Engaging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with the community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answering questions, and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providing regular updates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can build a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loyal following and attract more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822D4EF4-1F62-2BAA-763F-1AA78EEFC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1433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5314A65-5830-4EE8-0E0B-8E0AFAD484A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F4679C-1029-B3BF-4400-D98F571B210E}"/>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4A7F194F-7B89-E78F-A9D1-A0C15F058CF5}"/>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Anyone with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solid idea</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a basic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understanding of blockchain technology can launch an initial coin offering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Unlike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traditional fundraising methods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there are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no stringent requirements or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lengthy processes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open accessibility is part of what makes ICOs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so appealing to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new cryptocurrency projects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5306C878-56FF-79C6-BC3F-A8DABDA76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5861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96D1B43-1D04-CF8B-E574-A365C0718D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87231B-2994-3D88-CD40-C48CEACA7C6D}"/>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97776DAB-F5FB-DBE3-910F-689D0CBBF1FA}"/>
              </a:ext>
            </a:extLst>
          </p:cNvPr>
          <p:cNvSpPr txBox="1"/>
          <p:nvPr/>
        </p:nvSpPr>
        <p:spPr>
          <a:xfrm>
            <a:off x="1108364" y="802438"/>
            <a:ext cx="10668000" cy="600164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However,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ease of launching an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comes with responsibilities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Regulatory considerations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are crucial</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While ICOs often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operate in a less regulated space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than initial public offerings (IPOs),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they are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not entirely free</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from oversight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Securities and Exchange Commission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has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cracked down on ICOs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that violate securities law.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means it's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important to comply with all relevant regulations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avoid legal issues.</a:t>
            </a:r>
          </a:p>
        </p:txBody>
      </p:sp>
      <p:pic>
        <p:nvPicPr>
          <p:cNvPr id="2" name="Picture 2" descr="BREAKING] ICMAI &quot;iCMA&quot; Logo for CMAs under Opposition during ...">
            <a:extLst>
              <a:ext uri="{FF2B5EF4-FFF2-40B4-BE49-F238E27FC236}">
                <a16:creationId xmlns:a16="http://schemas.microsoft.com/office/drawing/2014/main" id="{042EE490-ED06-3DA2-1A40-ADAD360A4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401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DCBBB44-3DB6-5928-8664-F2F4CAACDE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395DF5-8C60-DC04-0912-2F9FF3E59112}"/>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740C3215-D086-8C3A-2F54-46E68CB2706B}"/>
              </a:ext>
            </a:extLst>
          </p:cNvPr>
          <p:cNvSpPr txBox="1"/>
          <p:nvPr/>
        </p:nvSpPr>
        <p:spPr>
          <a:xfrm>
            <a:off x="1108364" y="1057931"/>
            <a:ext cx="10668000" cy="550920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Credibility and transparency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are also vital.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Investors want to know that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their money is in safe hands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Conducting thorough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background checks on developers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team members can help establish trust.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includes verifying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their previous work</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ensuring they have a clean track record, and demonstrating their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expertise in the field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Building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credibility can make or break</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success of an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B5D6DB35-FE5E-2D07-389C-60576B750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0455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A04C43D-6BBA-1A20-0CD7-BC0EB94B6E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B688E2-B13E-C4EE-2CAE-536EB23CCD4F}"/>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pic>
        <p:nvPicPr>
          <p:cNvPr id="4098" name="Picture 2">
            <a:extLst>
              <a:ext uri="{FF2B5EF4-FFF2-40B4-BE49-F238E27FC236}">
                <a16:creationId xmlns:a16="http://schemas.microsoft.com/office/drawing/2014/main" id="{F01A9740-9BA1-8990-2B45-C2A77DD45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92" y="908126"/>
            <a:ext cx="10287000" cy="5425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C6AF1250-DCE9-F491-370E-7B8B230CC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56410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E85CDF5-243A-47BF-884E-5390B39B77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D6611A-DB1A-CF37-7877-15340A065DC2}"/>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4EF1C709-0515-FB74-F968-376962903CEF}"/>
              </a:ext>
            </a:extLst>
          </p:cNvPr>
          <p:cNvSpPr txBox="1"/>
          <p:nvPr/>
        </p:nvSpPr>
        <p:spPr>
          <a:xfrm>
            <a:off x="1108364" y="1057931"/>
            <a:ext cx="10668000" cy="403187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offerings offer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several benefits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that make them an attractive option for raising funds. Here are the benefits of ICOs: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Direct funding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ICOs allow projects to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raise capital directly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from investors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without the need for intermediaries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such as banks or venture capitalists.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direct approach</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can simplify the fundraising process and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reduce costs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B57D9236-92A0-419C-7B0A-78DCDA8A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6438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D6B2601-0C88-E610-44B7-D1307B47E2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79501F-8FE7-8C18-D8A1-6E9AA9CF3E5A}"/>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88BFCE51-8561-2CDE-2BA3-A0B541369C43}"/>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Global reach</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Next,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ICOs can attract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from all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over the world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global reach increases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potential pool of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can lead to more substantial funding</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27D1594B-AA5B-171A-0C1C-2DA800DEA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5490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11CCB97-396E-05ED-343C-C25A7EF820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1D002D-36FB-36F2-21FC-06EC7E9373DC}"/>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787476CB-7F53-90FC-A629-9807759A2AFC}"/>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Liquidity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Lastly, tokens issued during an ICO can often be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traded on cryptocurrency exchanges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shortly after the ICO ends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liquidity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provides investors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with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ability to quickly buy and sell tokens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which makes ICOs an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attractive option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22C0D4C5-F1EB-1D84-F436-D575A3537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21288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106241F-49BE-4156-A0EC-BB20616F01C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E59CAE-2A2E-A2AC-A9B2-A4C6A77C7BD1}"/>
              </a:ext>
            </a:extLst>
          </p:cNvPr>
          <p:cNvSpPr txBox="1"/>
          <p:nvPr/>
        </p:nvSpPr>
        <p:spPr>
          <a:xfrm>
            <a:off x="1108364" y="1057931"/>
            <a:ext cx="10668000" cy="452431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An Initial Coin Offering (ICO) is a “Special Type of Fundraising” or “Capital Raising </a:t>
            </a:r>
            <a:r>
              <a:rPr lang="en-US" sz="3200" dirty="0">
                <a:solidFill>
                  <a:prstClr val="black"/>
                </a:solidFill>
                <a:latin typeface="Gabriola" panose="04040605051002020D02" pitchFamily="82" charset="0"/>
                <a:ea typeface="Tahoma" panose="020B0604030504040204" pitchFamily="34" charset="0"/>
                <a:cs typeface="Calibri" panose="020F0502020204030204" pitchFamily="34" charset="0"/>
              </a:rPr>
              <a:t>A</a:t>
            </a:r>
            <a:r>
              <a:rPr kumimoji="0" lang="en-US" sz="3200" b="0" i="0" u="none" strike="noStrike" kern="1200" cap="none" spc="0" normalizeH="0" baseline="0" noProof="0" dirty="0" err="1">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ctivity</a:t>
            </a:r>
            <a:r>
              <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 in the Cryptocurrency or Blockchain Environment.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It is used by Cryptocurrency Projects to Gather Capital to Fund the Development of a New Application, Service, or Crypto Coin. This Unregulated Crowdfunding Process is the Crypto Industry’s equivalent of an IPO.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Gabriola" panose="04040605051002020D02" pitchFamily="82" charset="0"/>
                <a:ea typeface="Tahoma" panose="020B0604030504040204" pitchFamily="34" charset="0"/>
                <a:cs typeface="Calibri" panose="020F0502020204030204" pitchFamily="34" charset="0"/>
              </a:rPr>
              <a:t>ICOs are most suitable for MSMEs and Start-Ups. </a:t>
            </a:r>
          </a:p>
        </p:txBody>
      </p:sp>
      <p:pic>
        <p:nvPicPr>
          <p:cNvPr id="2" name="Picture 2" descr="BREAKING] ICMAI &quot;iCMA&quot; Logo for CMAs under Opposition during ...">
            <a:extLst>
              <a:ext uri="{FF2B5EF4-FFF2-40B4-BE49-F238E27FC236}">
                <a16:creationId xmlns:a16="http://schemas.microsoft.com/office/drawing/2014/main" id="{F4A43541-E88B-B29C-6F2C-9ABB72E25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E0575F-6E4C-7A60-9AD0-C3FBF14ADE38}"/>
              </a:ext>
            </a:extLst>
          </p:cNvPr>
          <p:cNvSpPr txBox="1"/>
          <p:nvPr/>
        </p:nvSpPr>
        <p:spPr>
          <a:xfrm>
            <a:off x="3417591"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IPO Vs. ICO</a:t>
            </a:r>
            <a:endParaRPr kumimoji="0" lang="en-IN"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88404849"/>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2035F55-0128-99FB-2370-6CA2F12013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1699D65-4F94-51B0-EC15-24759F5A4901}"/>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C9E0108-6081-5F38-7511-A4B72028E219}"/>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initial public offering (IPO)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heavily regulated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by financial authorities such as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Securities and Exchange Commission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ensures that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companies provide detailed financial disclosures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adhere to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strict compliance standards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 contrast,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offerings (ICOs) operate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a more relaxed regulatory environment, often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with less oversight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which can lead to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higher risk of fraud and scams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332BDD68-0542-A1FE-23D4-D1CFA2007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5626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729A06C-60FD-84E3-5691-7B09DD4D53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093539-1AB3-59F0-5B86-923815081E62}"/>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B3EC691A-D4B8-C612-FA00-4CB8A83C1AA5}"/>
              </a:ext>
            </a:extLst>
          </p:cNvPr>
          <p:cNvSpPr txBox="1"/>
          <p:nvPr/>
        </p:nvSpPr>
        <p:spPr>
          <a:xfrm>
            <a:off x="1108364" y="1057931"/>
            <a:ext cx="10668000" cy="4524315"/>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Investor protections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also differ between the two.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IPO investors receive shares of the company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granting them equity and a level of legal protection.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investors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typically receive utility-related tokens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which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may not offer the same protections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can vary in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value based on the success of the cryptocurrency project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5C21AD41-CEE4-D6AD-528E-F698F0120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8211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F999E7A-F397-C4FD-9A2A-418F1DFD69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77094F-9001-F339-C3EC-F7552AC8197E}"/>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662F95D-657E-2592-C4CB-3C33EB2BDB9D}"/>
              </a:ext>
            </a:extLst>
          </p:cNvPr>
          <p:cNvSpPr txBox="1"/>
          <p:nvPr/>
        </p:nvSpPr>
        <p:spPr>
          <a:xfrm>
            <a:off x="1108364" y="1057931"/>
            <a:ext cx="10668000" cy="304698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Fundraising with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has been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popular method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for cryptocurrency projects to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raise funds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leading to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both successes and failures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2610DBBB-AA09-B5F9-CF91-216B60AB2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6134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A7E9F92-4FA6-2835-030A-8E16BD6993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28C606-E642-1AE2-8AAD-223E7185F676}"/>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E930D8EB-807C-DAD0-11F9-6F237951CD9D}"/>
              </a:ext>
            </a:extLst>
          </p:cNvPr>
          <p:cNvSpPr txBox="1"/>
          <p:nvPr/>
        </p:nvSpPr>
        <p:spPr>
          <a:xfrm>
            <a:off x="1108364" y="1057931"/>
            <a:ext cx="10668000" cy="1077218"/>
          </a:xfrm>
          <a:prstGeom prst="rect">
            <a:avLst/>
          </a:prstGeom>
          <a:noFill/>
        </p:spPr>
        <p:txBody>
          <a:bodyPr wrap="square">
            <a:spAutoFit/>
          </a:bodyPr>
          <a:lstStyle/>
          <a:p>
            <a:pPr algn="ctr">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Some Examples</a:t>
            </a: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Ethereum</a:t>
            </a:r>
            <a:r>
              <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9B7BFD4-812B-C868-535D-ED70509F4B17}"/>
              </a:ext>
            </a:extLst>
          </p:cNvPr>
          <p:cNvPicPr>
            <a:picLocks noChangeAspect="1"/>
          </p:cNvPicPr>
          <p:nvPr/>
        </p:nvPicPr>
        <p:blipFill>
          <a:blip r:embed="rId3"/>
          <a:stretch>
            <a:fillRect/>
          </a:stretch>
        </p:blipFill>
        <p:spPr>
          <a:xfrm>
            <a:off x="2709862" y="2424949"/>
            <a:ext cx="6772275" cy="3810000"/>
          </a:xfrm>
          <a:prstGeom prst="rect">
            <a:avLst/>
          </a:prstGeom>
        </p:spPr>
      </p:pic>
      <p:pic>
        <p:nvPicPr>
          <p:cNvPr id="3" name="Picture 2" descr="BREAKING] ICMAI &quot;iCMA&quot; Logo for CMAs under Opposition during ...">
            <a:extLst>
              <a:ext uri="{FF2B5EF4-FFF2-40B4-BE49-F238E27FC236}">
                <a16:creationId xmlns:a16="http://schemas.microsoft.com/office/drawing/2014/main" id="{204FAB23-F49F-2B45-83F2-5CE19285A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9450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C0437CA-84CC-DCC4-27F0-8BB52FD580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66A4C3-F3E4-E194-428F-9FE35A476A28}"/>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10051C97-C29A-8719-9136-D57690E52C30}"/>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Launched in July 2014</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Ethereum's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is one of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most well-known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raised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$18.4 million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it introduced the concept of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programmable blockchain to the crypto world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innovation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allowed developers to create decentralized applications (</a:t>
            </a:r>
            <a:r>
              <a:rPr kumimoji="0" lang="en-US" sz="3200" b="0" i="0" u="sng"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dApps</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the Ethereum network</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Ethereum's success is evident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as it has grown to become the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second-largest cryptocurrency by market capitalization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only behind Bitcoin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5253244E-71E0-C466-C1A5-ADAA3852E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9043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9B34076-9B28-6588-9A06-669ED1ACD0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A36B09-2E3B-D4DC-DB4F-A93B0EBC2439}"/>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Initial Coin Offering (ICO)</a:t>
            </a:r>
          </a:p>
        </p:txBody>
      </p:sp>
      <p:sp>
        <p:nvSpPr>
          <p:cNvPr id="6" name="TextBox 5">
            <a:extLst>
              <a:ext uri="{FF2B5EF4-FFF2-40B4-BE49-F238E27FC236}">
                <a16:creationId xmlns:a16="http://schemas.microsoft.com/office/drawing/2014/main" id="{1D4AF4A2-E6F6-E2C8-E483-93AEC88F9E8B}"/>
              </a:ext>
            </a:extLst>
          </p:cNvPr>
          <p:cNvSpPr txBox="1"/>
          <p:nvPr/>
        </p:nvSpPr>
        <p:spPr>
          <a:xfrm>
            <a:off x="1108364" y="1057931"/>
            <a:ext cx="10668000" cy="584775"/>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Cardano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5126" name="Picture 6">
            <a:extLst>
              <a:ext uri="{FF2B5EF4-FFF2-40B4-BE49-F238E27FC236}">
                <a16:creationId xmlns:a16="http://schemas.microsoft.com/office/drawing/2014/main" id="{AE91BF03-501E-5EC0-5CFA-3933A8868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635" y="1963270"/>
            <a:ext cx="7960660" cy="46280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26D18DEB-D873-5ABB-12CA-6BB4037B0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8687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CB5C80A-0DE4-53B2-493F-80411B08B0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C5FBC2-18E9-6836-631D-3EC50CD4A057}"/>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8D4EBA33-D2D2-271C-8AB4-6BEFF9729F8F}"/>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Cardano's ICO</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took place in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January 2017</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was another major success.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 raised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$62.2 million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aimed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 improve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the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technological foundations laid by Ethereum</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Moreover,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Cardano focused</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on creating a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more secure and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scalable blockchain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Its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natural token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ADA (Adenosine Deaminase), has since become a </a:t>
            </a:r>
            <a:r>
              <a:rPr kumimoji="0" lang="en-US" sz="3200" b="1"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top-five cryptocurrency by market capitalization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2" name="Picture 2" descr="BREAKING] ICMAI &quot;iCMA&quot; Logo for CMAs under Opposition during ...">
            <a:extLst>
              <a:ext uri="{FF2B5EF4-FFF2-40B4-BE49-F238E27FC236}">
                <a16:creationId xmlns:a16="http://schemas.microsoft.com/office/drawing/2014/main" id="{31980C5D-7C9F-A4AD-907B-8D41280A6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8524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7E80B16-F509-A524-85AF-C59F0A4F87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5A8763-E0BC-7181-C773-7412716A5492}"/>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C9EC1095-6B79-6BC9-6840-1299C2672525}"/>
              </a:ext>
            </a:extLst>
          </p:cNvPr>
          <p:cNvSpPr txBox="1"/>
          <p:nvPr/>
        </p:nvSpPr>
        <p:spPr>
          <a:xfrm>
            <a:off x="1108364" y="1057931"/>
            <a:ext cx="10668000" cy="107721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Tezos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p:txBody>
      </p:sp>
      <p:pic>
        <p:nvPicPr>
          <p:cNvPr id="6146" name="Picture 2">
            <a:extLst>
              <a:ext uri="{FF2B5EF4-FFF2-40B4-BE49-F238E27FC236}">
                <a16:creationId xmlns:a16="http://schemas.microsoft.com/office/drawing/2014/main" id="{6F90AC09-F83F-68DA-7341-936282A2B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871" y="2135149"/>
            <a:ext cx="8068235" cy="43597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REAKING] ICMAI &quot;iCMA&quot; Logo for CMAs under Opposition during ...">
            <a:extLst>
              <a:ext uri="{FF2B5EF4-FFF2-40B4-BE49-F238E27FC236}">
                <a16:creationId xmlns:a16="http://schemas.microsoft.com/office/drawing/2014/main" id="{99B458BE-27EB-7A9E-EF97-04554AA5C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293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A933CF2-D753-57F6-0804-6C2A894BB2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0756D1-95A6-6A2C-2EE0-DF2A995D3EE6}"/>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5B6AC512-63A4-073D-651C-D33BB9F4FE7B}"/>
              </a:ext>
            </a:extLst>
          </p:cNvPr>
          <p:cNvSpPr txBox="1"/>
          <p:nvPr/>
        </p:nvSpPr>
        <p:spPr>
          <a:xfrm>
            <a:off x="1108364" y="1057931"/>
            <a:ext cx="10668000" cy="5016758"/>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Tezos held its ICO in July 2017</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it raised a substantial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$232 million</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However, it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wasn't without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its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challenges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project faced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numerous delays in distributing tokens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and legal issues, culminating in a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$25 million settlement</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Despite these hurdles, </a:t>
            </a:r>
            <a:r>
              <a:rPr kumimoji="0" lang="en-US" sz="3200" b="0" i="0" u="sng"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Tezos has managed to establish itself</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in the crypto space, showing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resilience and the ability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to overcome early setbacks.</a:t>
            </a:r>
          </a:p>
        </p:txBody>
      </p:sp>
      <p:pic>
        <p:nvPicPr>
          <p:cNvPr id="2" name="Picture 2" descr="BREAKING] ICMAI &quot;iCMA&quot; Logo for CMAs under Opposition during ...">
            <a:extLst>
              <a:ext uri="{FF2B5EF4-FFF2-40B4-BE49-F238E27FC236}">
                <a16:creationId xmlns:a16="http://schemas.microsoft.com/office/drawing/2014/main" id="{0F7FF76B-7DD8-C2D2-62BB-3EF236421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54267"/>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3EA9394-E5F6-8FE0-EE8E-D609CE991D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7BDB13-CA60-4FBE-E297-6883A52AEFC7}"/>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7E63E8EF-62E5-1A29-2BEC-D3265BDFC252}"/>
              </a:ext>
            </a:extLst>
          </p:cNvPr>
          <p:cNvSpPr txBox="1"/>
          <p:nvPr/>
        </p:nvSpPr>
        <p:spPr>
          <a:xfrm>
            <a:off x="1108364" y="1057931"/>
            <a:ext cx="10668000" cy="3539430"/>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ICO Regulations in Developed Countries</a:t>
            </a:r>
          </a:p>
          <a:p>
            <a:pPr marR="0" lvl="0" algn="just" defTabSz="457200" rtl="0" eaLnBrk="1" fontAlgn="auto" latinLnBrk="0" hangingPunct="1">
              <a:lnSpc>
                <a:spcPct val="100000"/>
              </a:lnSpc>
              <a:spcBef>
                <a:spcPts val="0"/>
              </a:spcBef>
              <a:spcAft>
                <a:spcPts val="0"/>
              </a:spcAft>
              <a:buClrTx/>
              <a:buSzTx/>
              <a:tabLst/>
              <a:defRPr/>
            </a:pPr>
            <a:endPar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Many ICOs are security offerings and need to be registered.</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Rule 504 of Regulation D allows companies to sell up to $10 million in securities in a 12-month period.</a:t>
            </a:r>
          </a:p>
        </p:txBody>
      </p:sp>
      <p:pic>
        <p:nvPicPr>
          <p:cNvPr id="2" name="Picture 2" descr="BREAKING] ICMAI &quot;iCMA&quot; Logo for CMAs under Opposition during ...">
            <a:extLst>
              <a:ext uri="{FF2B5EF4-FFF2-40B4-BE49-F238E27FC236}">
                <a16:creationId xmlns:a16="http://schemas.microsoft.com/office/drawing/2014/main" id="{E2EDC018-CAFA-FAEA-4ADC-E1CFBE186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8133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D464A27-1863-D5CD-A227-6B6948A24C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CBFA76-E756-C481-7A72-5BB8AEA4F037}"/>
              </a:ext>
            </a:extLst>
          </p:cNvPr>
          <p:cNvSpPr txBox="1"/>
          <p:nvPr/>
        </p:nvSpPr>
        <p:spPr>
          <a:xfrm>
            <a:off x="3242780"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IPO Vs. ICO</a:t>
            </a:r>
            <a:endParaRPr kumimoji="0" lang="en-IN"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498FF53C-837A-D453-D633-9F2360BF3BD1}"/>
              </a:ext>
            </a:extLst>
          </p:cNvPr>
          <p:cNvSpPr txBox="1"/>
          <p:nvPr/>
        </p:nvSpPr>
        <p:spPr>
          <a:xfrm>
            <a:off x="1108364" y="1057931"/>
            <a:ext cx="10668000" cy="3247043"/>
          </a:xfrm>
          <a:prstGeom prst="rect">
            <a:avLst/>
          </a:prstGeom>
          <a:noFill/>
        </p:spPr>
        <p:txBody>
          <a:bodyPr wrap="square">
            <a:spAutoFit/>
          </a:bodyPr>
          <a:lstStyle/>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500" b="1" dirty="0">
                <a:solidFill>
                  <a:srgbClr val="111111"/>
                </a:solidFill>
                <a:latin typeface="Gabriola" panose="04040605051002020D02" pitchFamily="82" charset="0"/>
                <a:ea typeface="Tahoma" panose="020B0604030504040204" pitchFamily="34" charset="0"/>
                <a:cs typeface="Calibri" panose="020F0502020204030204" pitchFamily="34" charset="0"/>
              </a:rPr>
              <a:t>Synopsis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(Today’s Webinar)</a:t>
            </a:r>
          </a:p>
        </p:txBody>
      </p:sp>
      <p:pic>
        <p:nvPicPr>
          <p:cNvPr id="2" name="Picture 2" descr="BREAKING] ICMAI &quot;iCMA&quot; Logo for CMAs under Opposition during ...">
            <a:extLst>
              <a:ext uri="{FF2B5EF4-FFF2-40B4-BE49-F238E27FC236}">
                <a16:creationId xmlns:a16="http://schemas.microsoft.com/office/drawing/2014/main" id="{54E4ABCD-5662-A00C-0F13-676D96496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2758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109F152-A940-EBF2-EEF4-79B5FE0BBE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84AE90-BFD6-D01E-539E-FD652B1977FF}"/>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196AE144-7D9F-5DE9-744C-1970DF550A02}"/>
              </a:ext>
            </a:extLst>
          </p:cNvPr>
          <p:cNvSpPr txBox="1"/>
          <p:nvPr/>
        </p:nvSpPr>
        <p:spPr>
          <a:xfrm>
            <a:off x="1108364" y="1057931"/>
            <a:ext cx="10668000" cy="467820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 Conclude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This is most suitable for MSMEs and Start-Ups due to the following:</a:t>
            </a:r>
          </a:p>
          <a:p>
            <a:pPr marL="457200" indent="-457200" algn="just">
              <a:buFont typeface="Wingdings" panose="05000000000000000000" pitchFamily="2" charset="2"/>
              <a:buChar char="ü"/>
              <a:defRPr/>
            </a:pPr>
            <a:endParaRPr lang="en-US" sz="2600" b="1"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indent="-457200" algn="just">
              <a:buFont typeface="Wingdings" panose="05000000000000000000" pitchFamily="2" charset="2"/>
              <a:buChar char="ü"/>
              <a:defRPr/>
            </a:pPr>
            <a:r>
              <a:rPr lang="en-US" sz="2600" b="1" dirty="0">
                <a:solidFill>
                  <a:srgbClr val="111111"/>
                </a:solidFill>
                <a:latin typeface="Gabriola" panose="04040605051002020D02" pitchFamily="82" charset="0"/>
                <a:ea typeface="Tahoma" panose="020B0604030504040204" pitchFamily="34" charset="0"/>
                <a:cs typeface="Calibri" panose="020F0502020204030204" pitchFamily="34" charset="0"/>
              </a:rPr>
              <a:t>Democratization of Capital Markets</a:t>
            </a:r>
            <a:r>
              <a:rPr lang="en-US" sz="2600" dirty="0">
                <a:solidFill>
                  <a:srgbClr val="111111"/>
                </a:solidFill>
                <a:latin typeface="Gabriola" panose="04040605051002020D02" pitchFamily="82" charset="0"/>
                <a:ea typeface="Tahoma" panose="020B0604030504040204" pitchFamily="34" charset="0"/>
                <a:cs typeface="Calibri" panose="020F0502020204030204" pitchFamily="34" charset="0"/>
              </a:rPr>
              <a:t>: ICOs do not require intermediaries like banks and stock exchanges.</a:t>
            </a:r>
          </a:p>
          <a:p>
            <a:pPr marL="457200" indent="-457200" algn="just">
              <a:buFont typeface="Wingdings" panose="05000000000000000000" pitchFamily="2" charset="2"/>
              <a:buChar char="ü"/>
              <a:defRPr/>
            </a:pPr>
            <a:endParaRPr lang="en-US" sz="26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indent="-457200" algn="just">
              <a:buFont typeface="Wingdings" panose="05000000000000000000" pitchFamily="2" charset="2"/>
              <a:buChar char="ü"/>
              <a:defRPr/>
            </a:pPr>
            <a:r>
              <a:rPr lang="en-US" sz="2600" b="1" dirty="0">
                <a:solidFill>
                  <a:srgbClr val="111111"/>
                </a:solidFill>
                <a:latin typeface="Gabriola" panose="04040605051002020D02" pitchFamily="82" charset="0"/>
                <a:ea typeface="Tahoma" panose="020B0604030504040204" pitchFamily="34" charset="0"/>
                <a:cs typeface="Calibri" panose="020F0502020204030204" pitchFamily="34" charset="0"/>
              </a:rPr>
              <a:t>Global Capital Access</a:t>
            </a:r>
            <a:r>
              <a:rPr lang="en-US" sz="2600" dirty="0">
                <a:solidFill>
                  <a:srgbClr val="111111"/>
                </a:solidFill>
                <a:latin typeface="Gabriola" panose="04040605051002020D02" pitchFamily="82" charset="0"/>
                <a:ea typeface="Tahoma" panose="020B0604030504040204" pitchFamily="34" charset="0"/>
                <a:cs typeface="Calibri" panose="020F0502020204030204" pitchFamily="34" charset="0"/>
              </a:rPr>
              <a:t>: ICOs also ensure that blockchain startups can access a global network of investors, extending their sources of finance beyond regional borders.</a:t>
            </a:r>
          </a:p>
          <a:p>
            <a:pPr marL="457200" indent="-457200" algn="just">
              <a:buFont typeface="Wingdings" panose="05000000000000000000" pitchFamily="2" charset="2"/>
              <a:buChar char="ü"/>
              <a:defRPr/>
            </a:pPr>
            <a:endParaRPr lang="en-US" sz="26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indent="-457200" algn="just">
              <a:buFont typeface="Wingdings" panose="05000000000000000000" pitchFamily="2" charset="2"/>
              <a:buChar char="ü"/>
              <a:defRPr/>
            </a:pPr>
            <a:r>
              <a:rPr lang="en-US" sz="2600" b="1" dirty="0">
                <a:solidFill>
                  <a:srgbClr val="111111"/>
                </a:solidFill>
                <a:latin typeface="Gabriola" panose="04040605051002020D02" pitchFamily="82" charset="0"/>
                <a:ea typeface="Tahoma" panose="020B0604030504040204" pitchFamily="34" charset="0"/>
                <a:cs typeface="Calibri" panose="020F0502020204030204" pitchFamily="34" charset="0"/>
              </a:rPr>
              <a:t>Liquidity</a:t>
            </a:r>
            <a:r>
              <a:rPr lang="en-US" sz="2600" dirty="0">
                <a:solidFill>
                  <a:srgbClr val="111111"/>
                </a:solidFill>
                <a:latin typeface="Gabriola" panose="04040605051002020D02" pitchFamily="82" charset="0"/>
                <a:ea typeface="Tahoma" panose="020B0604030504040204" pitchFamily="34" charset="0"/>
                <a:cs typeface="Calibri" panose="020F0502020204030204" pitchFamily="34" charset="0"/>
              </a:rPr>
              <a:t>: Because tokens generated during initial coin offerings (ICOs) are frequently tradeable on cryptocurrency exchanges, investors have more options when it comes to buying or selling.</a:t>
            </a:r>
            <a:endParaRPr kumimoji="0" lang="en-US" sz="26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9EC7CA9C-F940-44CE-3789-DBD41F707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6087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8150E63-3B77-262E-AA2C-E719701E3D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3075403-4DE9-5992-1B5C-C380C0FF8C06}"/>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953346B4-D715-0A2E-B8FD-0884615847D4}"/>
              </a:ext>
            </a:extLst>
          </p:cNvPr>
          <p:cNvSpPr txBox="1"/>
          <p:nvPr/>
        </p:nvSpPr>
        <p:spPr>
          <a:xfrm>
            <a:off x="1108364" y="1057931"/>
            <a:ext cx="10668000" cy="387798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 Conclude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This is most suitable for MSMEs and Start-Ups due to the following:</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Potential for Higher Returns</a:t>
            </a:r>
            <a:r>
              <a:rPr kumimoji="0" lang="en-US" sz="26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Because of the potential for rapid growth and lower initial token prices, early investors in successful initial coin offerings (ICOs) might profit handsomely.</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6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6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Faster Fundraising and Greater Potential for More Funds</a:t>
            </a:r>
            <a:r>
              <a:rPr kumimoji="0" lang="en-US" sz="260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The amount of money that can be raised is far greater than that of other fintech models (such as crowdsourcing) and occasionally even more than that of traditional IPOs, in part because of the increased interest in crypto assets.</a:t>
            </a:r>
          </a:p>
        </p:txBody>
      </p:sp>
      <p:pic>
        <p:nvPicPr>
          <p:cNvPr id="2" name="Picture 2" descr="BREAKING] ICMAI &quot;iCMA&quot; Logo for CMAs under Opposition during ...">
            <a:extLst>
              <a:ext uri="{FF2B5EF4-FFF2-40B4-BE49-F238E27FC236}">
                <a16:creationId xmlns:a16="http://schemas.microsoft.com/office/drawing/2014/main" id="{7FD77C59-8463-D5C9-FDF7-434473268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42860"/>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C555F2C-46E6-2690-E4EC-778AF8E6B8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4CC494-53C6-FBAC-2B99-5E74CB75CB4B}"/>
              </a:ext>
            </a:extLst>
          </p:cNvPr>
          <p:cNvSpPr txBox="1"/>
          <p:nvPr/>
        </p:nvSpPr>
        <p:spPr>
          <a:xfrm>
            <a:off x="3726872"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Coin Offering (ICO)</a:t>
            </a:r>
          </a:p>
        </p:txBody>
      </p:sp>
      <p:sp>
        <p:nvSpPr>
          <p:cNvPr id="6" name="TextBox 5">
            <a:extLst>
              <a:ext uri="{FF2B5EF4-FFF2-40B4-BE49-F238E27FC236}">
                <a16:creationId xmlns:a16="http://schemas.microsoft.com/office/drawing/2014/main" id="{FE3FB303-76DD-3F3A-0EDB-03679625387F}"/>
              </a:ext>
            </a:extLst>
          </p:cNvPr>
          <p:cNvSpPr txBox="1"/>
          <p:nvPr/>
        </p:nvSpPr>
        <p:spPr>
          <a:xfrm>
            <a:off x="1108364" y="1057931"/>
            <a:ext cx="10668000" cy="550920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To Conclude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For MSME Corporates / Start-up Companies in India, requires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Technology related IPOs due to the following reasons: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914400" lvl="1" indent="-457200" algn="just">
              <a:buFont typeface="Arial" panose="020B0604020202020204" pitchFamily="34" charset="0"/>
              <a:buChar char="•"/>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To Quick Start of the Companies.</a:t>
            </a:r>
          </a:p>
          <a:p>
            <a:pPr marL="914400" lvl="1" indent="-457200" algn="just">
              <a:buFont typeface="Arial" panose="020B0604020202020204" pitchFamily="34" charset="0"/>
              <a:buChar char="•"/>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Least Cost in Mobilization of Funds through IPOs.</a:t>
            </a:r>
          </a:p>
          <a:p>
            <a:pPr marL="914400" lvl="1" indent="-457200" algn="just">
              <a:buFont typeface="Arial" panose="020B0604020202020204" pitchFamily="34" charset="0"/>
              <a:buChar char="•"/>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Trading / Investment on Technology preferred by Young Investors etc.</a:t>
            </a:r>
          </a:p>
          <a:p>
            <a:pPr marL="914400" lvl="1" indent="-457200" algn="just">
              <a:buFont typeface="Arial" panose="020B0604020202020204" pitchFamily="34" charset="0"/>
              <a:buChar char="•"/>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9C55FE07-6CF6-EA6E-DF6E-722365C86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58165"/>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573453-EFB3-447D-80A7-DC68DC74E523}"/>
              </a:ext>
            </a:extLst>
          </p:cNvPr>
          <p:cNvSpPr>
            <a:spLocks noGrp="1"/>
          </p:cNvSpPr>
          <p:nvPr>
            <p:ph idx="1"/>
          </p:nvPr>
        </p:nvSpPr>
        <p:spPr>
          <a:xfrm>
            <a:off x="581192" y="636104"/>
            <a:ext cx="11029615" cy="6095999"/>
          </a:xfrm>
        </p:spPr>
        <p:txBody>
          <a:bodyPr>
            <a:normAutofit fontScale="55000" lnSpcReduction="20000"/>
          </a:bodyPr>
          <a:lstStyle/>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marL="0" indent="0" algn="ctr">
              <a:buClr>
                <a:schemeClr val="tx1">
                  <a:lumMod val="95000"/>
                  <a:lumOff val="5000"/>
                </a:schemeClr>
              </a:buClr>
              <a:buNone/>
            </a:pPr>
            <a:endParaRPr lang="en-US" sz="4200" b="1" dirty="0">
              <a:solidFill>
                <a:schemeClr val="tx1">
                  <a:lumMod val="95000"/>
                  <a:lumOff val="5000"/>
                </a:schemeClr>
              </a:solidFill>
              <a:latin typeface="Copperplate Gothic Light" panose="020E0507020206020404" pitchFamily="34" charset="0"/>
            </a:endParaRPr>
          </a:p>
          <a:p>
            <a:pPr marL="0" indent="0" algn="ctr">
              <a:buClr>
                <a:schemeClr val="tx1">
                  <a:lumMod val="95000"/>
                  <a:lumOff val="5000"/>
                </a:schemeClr>
              </a:buClr>
              <a:buNone/>
            </a:pPr>
            <a:endParaRPr lang="en-US" sz="4200" b="1" dirty="0">
              <a:solidFill>
                <a:schemeClr val="tx1">
                  <a:lumMod val="95000"/>
                  <a:lumOff val="5000"/>
                </a:schemeClr>
              </a:solidFill>
              <a:latin typeface="Copperplate Gothic Light" panose="020E0507020206020404" pitchFamily="34" charset="0"/>
            </a:endParaRPr>
          </a:p>
          <a:p>
            <a:pPr marL="0" indent="0" algn="ctr">
              <a:buClr>
                <a:schemeClr val="tx1">
                  <a:lumMod val="95000"/>
                  <a:lumOff val="5000"/>
                </a:schemeClr>
              </a:buClr>
              <a:buNone/>
            </a:pPr>
            <a:r>
              <a:rPr lang="en-US" sz="8200" b="1" dirty="0">
                <a:solidFill>
                  <a:schemeClr val="tx1">
                    <a:lumMod val="95000"/>
                    <a:lumOff val="5000"/>
                  </a:schemeClr>
                </a:solidFill>
                <a:latin typeface="Copperplate Gothic Light" panose="020E0507020206020404" pitchFamily="34" charset="0"/>
              </a:rPr>
              <a:t>Thank You</a:t>
            </a:r>
          </a:p>
          <a:p>
            <a:pPr marL="0" indent="0" algn="ctr">
              <a:buClr>
                <a:schemeClr val="tx1">
                  <a:lumMod val="95000"/>
                  <a:lumOff val="5000"/>
                </a:schemeClr>
              </a:buClr>
              <a:buNone/>
            </a:pPr>
            <a:endParaRPr lang="en-US" sz="4200" b="1" dirty="0">
              <a:solidFill>
                <a:schemeClr val="tx1">
                  <a:lumMod val="95000"/>
                  <a:lumOff val="5000"/>
                </a:schemeClr>
              </a:solidFill>
              <a:latin typeface="Copperplate Gothic Light" panose="020E0507020206020404" pitchFamily="34" charset="0"/>
            </a:endParaRPr>
          </a:p>
          <a:p>
            <a:pPr marL="0" indent="0" algn="r">
              <a:buNone/>
            </a:pPr>
            <a:r>
              <a:rPr lang="en-US" sz="3800" b="1" cap="none" dirty="0">
                <a:solidFill>
                  <a:srgbClr val="0070C0"/>
                </a:solidFill>
                <a:latin typeface="Gill Sans MT" panose="020B0502020104020203" pitchFamily="34" charset="0"/>
              </a:rPr>
              <a:t>CMA (Dr.) P. Siva Rama Prasad</a:t>
            </a:r>
          </a:p>
          <a:p>
            <a:pPr marL="0" indent="0" algn="r">
              <a:buNone/>
            </a:pPr>
            <a:r>
              <a:rPr lang="en-US" sz="3800" b="1" cap="none" dirty="0">
                <a:solidFill>
                  <a:srgbClr val="0070C0"/>
                </a:solidFill>
                <a:latin typeface="Gill Sans MT" panose="020B0502020104020203" pitchFamily="34" charset="0"/>
              </a:rPr>
              <a:t>Asst. General Manager (Retd.)</a:t>
            </a:r>
          </a:p>
          <a:p>
            <a:pPr marL="0" indent="0" algn="r">
              <a:buNone/>
            </a:pPr>
            <a:r>
              <a:rPr lang="en-US" sz="3800" b="1" cap="none" dirty="0">
                <a:solidFill>
                  <a:srgbClr val="0070C0"/>
                </a:solidFill>
                <a:latin typeface="Gill Sans MT" panose="020B0502020104020203" pitchFamily="34" charset="0"/>
              </a:rPr>
              <a:t>State Bank of India</a:t>
            </a:r>
          </a:p>
          <a:p>
            <a:pPr marL="0" indent="0" algn="r">
              <a:buNone/>
            </a:pPr>
            <a:r>
              <a:rPr lang="en-US" sz="3800" b="1" cap="none" dirty="0">
                <a:solidFill>
                  <a:srgbClr val="0070C0"/>
                </a:solidFill>
                <a:latin typeface="Gill Sans MT" panose="020B0502020104020203" pitchFamily="34" charset="0"/>
              </a:rPr>
              <a:t>Hyderabad</a:t>
            </a:r>
          </a:p>
          <a:p>
            <a:pPr marL="0" indent="0" algn="r">
              <a:buNone/>
            </a:pPr>
            <a:r>
              <a:rPr lang="en-US" sz="3800" b="1" i="1" cap="none" dirty="0" err="1">
                <a:solidFill>
                  <a:schemeClr val="tx1">
                    <a:lumMod val="95000"/>
                    <a:lumOff val="5000"/>
                  </a:schemeClr>
                </a:solidFill>
                <a:latin typeface="Gill Sans MT" panose="020B0502020104020203" pitchFamily="34" charset="0"/>
              </a:rPr>
              <a:t>M.Com</a:t>
            </a:r>
            <a:r>
              <a:rPr lang="en-US" sz="3800" b="1" i="1" cap="none" dirty="0">
                <a:solidFill>
                  <a:schemeClr val="tx1">
                    <a:lumMod val="95000"/>
                    <a:lumOff val="5000"/>
                  </a:schemeClr>
                </a:solidFill>
                <a:latin typeface="Gill Sans MT" panose="020B0502020104020203" pitchFamily="34" charset="0"/>
              </a:rPr>
              <a:t>., MBA (Finance)., FCMA., FCS., FIIBF., FIII (Life &amp; General)., MAIMA.,</a:t>
            </a:r>
          </a:p>
          <a:p>
            <a:pPr marL="0" indent="0" algn="just">
              <a:buClr>
                <a:schemeClr val="tx1">
                  <a:lumMod val="95000"/>
                  <a:lumOff val="5000"/>
                </a:schemeClr>
              </a:buClr>
              <a:buNone/>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US" sz="2300" dirty="0">
              <a:solidFill>
                <a:schemeClr val="tx1">
                  <a:lumMod val="95000"/>
                  <a:lumOff val="5000"/>
                </a:schemeClr>
              </a:solidFill>
              <a:latin typeface="Gill Sans MT" panose="020B0502020104020203" pitchFamily="34" charset="0"/>
            </a:endParaRPr>
          </a:p>
          <a:p>
            <a:pPr algn="just">
              <a:buClr>
                <a:schemeClr val="tx1">
                  <a:lumMod val="95000"/>
                  <a:lumOff val="5000"/>
                </a:schemeClr>
              </a:buClr>
              <a:buFont typeface="Wingdings 2" panose="05020102010507070707" pitchFamily="18" charset="2"/>
              <a:buChar char=""/>
            </a:pPr>
            <a:endParaRPr lang="en-IN" sz="2300" dirty="0"/>
          </a:p>
        </p:txBody>
      </p:sp>
      <p:pic>
        <p:nvPicPr>
          <p:cNvPr id="3" name="Picture 2">
            <a:extLst>
              <a:ext uri="{FF2B5EF4-FFF2-40B4-BE49-F238E27FC236}">
                <a16:creationId xmlns:a16="http://schemas.microsoft.com/office/drawing/2014/main" id="{57073A90-74E0-7A18-BF16-7F9103B3A850}"/>
              </a:ext>
            </a:extLst>
          </p:cNvPr>
          <p:cNvPicPr>
            <a:picLocks noChangeAspect="1"/>
          </p:cNvPicPr>
          <p:nvPr/>
        </p:nvPicPr>
        <p:blipFill>
          <a:blip r:embed="rId2"/>
          <a:stretch>
            <a:fillRect/>
          </a:stretch>
        </p:blipFill>
        <p:spPr>
          <a:xfrm>
            <a:off x="31378" y="2447365"/>
            <a:ext cx="4231341" cy="2474260"/>
          </a:xfrm>
          <a:prstGeom prst="rect">
            <a:avLst/>
          </a:prstGeom>
        </p:spPr>
      </p:pic>
      <p:pic>
        <p:nvPicPr>
          <p:cNvPr id="4" name="Picture 2" descr="BREAKING] ICMAI &quot;iCMA&quot; Logo for CMAs under Opposition during ...">
            <a:extLst>
              <a:ext uri="{FF2B5EF4-FFF2-40B4-BE49-F238E27FC236}">
                <a16:creationId xmlns:a16="http://schemas.microsoft.com/office/drawing/2014/main" id="{1A908B9D-763E-341A-866F-556B16C27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646" y="643638"/>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5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B0737B0-C121-2A16-D692-F9EC9A87E28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5DE7B2-8731-167F-5C05-87FBB3D55E19}"/>
              </a:ext>
            </a:extLst>
          </p:cNvPr>
          <p:cNvSpPr txBox="1"/>
          <p:nvPr/>
        </p:nvSpPr>
        <p:spPr>
          <a:xfrm>
            <a:off x="3363803"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IPO Vs. ICO</a:t>
            </a:r>
            <a:endParaRPr kumimoji="0" lang="en-IN"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F084E9F8-40A0-936B-FE22-F411EF11E323}"/>
              </a:ext>
            </a:extLst>
          </p:cNvPr>
          <p:cNvSpPr txBox="1"/>
          <p:nvPr/>
        </p:nvSpPr>
        <p:spPr>
          <a:xfrm>
            <a:off x="1108364" y="1057931"/>
            <a:ext cx="10668000" cy="3046988"/>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just" defTabSz="457200" rtl="0" eaLnBrk="1" fontAlgn="auto" latinLnBrk="0" hangingPunct="1">
              <a:lnSpc>
                <a:spcPct val="100000"/>
              </a:lnSpc>
              <a:spcBef>
                <a:spcPts val="0"/>
              </a:spcBef>
              <a:spcAft>
                <a:spcPts val="0"/>
              </a:spcAft>
              <a:buClrTx/>
              <a:buSzTx/>
              <a:tabLst/>
              <a:defRPr/>
            </a:pP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An Initial Public Offering (</a:t>
            </a: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IPO</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 is a Stock Market Event, while an Initial Coin Offering (</a:t>
            </a: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ICO</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 is a Cryptocurrency Event. </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a:p>
            <a:pPr marR="0" lvl="0" algn="ctr" defTabSz="457200" rtl="0" eaLnBrk="1" fontAlgn="auto" latinLnBrk="0" hangingPunct="1">
              <a:lnSpc>
                <a:spcPct val="100000"/>
              </a:lnSpc>
              <a:spcBef>
                <a:spcPts val="0"/>
              </a:spcBef>
              <a:spcAft>
                <a:spcPts val="0"/>
              </a:spcAft>
              <a:buClrTx/>
              <a:buSzTx/>
              <a:tabLst/>
              <a:defRPr/>
            </a:pPr>
            <a:r>
              <a:rPr lang="en-US" sz="3200" b="1" dirty="0">
                <a:solidFill>
                  <a:srgbClr val="111111"/>
                </a:solidFill>
                <a:latin typeface="Gabriola" panose="04040605051002020D02" pitchFamily="82" charset="0"/>
                <a:ea typeface="Tahoma" panose="020B0604030504040204" pitchFamily="34" charset="0"/>
                <a:cs typeface="Calibri" panose="020F0502020204030204" pitchFamily="34" charset="0"/>
              </a:rPr>
              <a:t>Both are ways for Companies to Raise Funds</a:t>
            </a:r>
            <a:endPar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endParaRPr>
          </a:p>
        </p:txBody>
      </p:sp>
      <p:pic>
        <p:nvPicPr>
          <p:cNvPr id="2" name="Picture 2" descr="BREAKING] ICMAI &quot;iCMA&quot; Logo for CMAs under Opposition during ...">
            <a:extLst>
              <a:ext uri="{FF2B5EF4-FFF2-40B4-BE49-F238E27FC236}">
                <a16:creationId xmlns:a16="http://schemas.microsoft.com/office/drawing/2014/main" id="{6C7C7A3E-3E93-74E6-AE79-96336FD84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291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C780E6F-B9E8-1607-F3BC-9F8FED2948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63068F-DD36-0326-BE4C-7612D00B8572}"/>
              </a:ext>
            </a:extLst>
          </p:cNvPr>
          <p:cNvSpPr txBox="1"/>
          <p:nvPr/>
        </p:nvSpPr>
        <p:spPr>
          <a:xfrm>
            <a:off x="3417591" y="200240"/>
            <a:ext cx="605443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abriola" panose="04040605051002020D02" pitchFamily="82" charset="0"/>
                <a:ea typeface="+mn-ea"/>
                <a:cs typeface="+mn-cs"/>
              </a:rPr>
              <a:t>IPO Vs. ICO</a:t>
            </a:r>
            <a:endParaRPr kumimoji="0" lang="en-IN"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D9D2D373-79C8-3109-D9D2-34DE635F2E25}"/>
              </a:ext>
            </a:extLst>
          </p:cNvPr>
          <p:cNvSpPr txBox="1"/>
          <p:nvPr/>
        </p:nvSpPr>
        <p:spPr>
          <a:xfrm>
            <a:off x="1108364" y="1313424"/>
            <a:ext cx="10668000" cy="403187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Initial Public Offering (IPO)</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 Private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C</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ompany</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sells its Shares to the Public for the First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T</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ime</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Company transitions from Private to Public ownership.</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IPO can help Fund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N</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ew</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G</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rowth</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 or Pay off Debt.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IPO can take Months or Years.</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The Securities Exchange Board of India (SEBI) monitors Public </a:t>
            </a:r>
            <a:r>
              <a:rPr lang="en-US" sz="3200" dirty="0">
                <a:solidFill>
                  <a:srgbClr val="111111"/>
                </a:solidFill>
                <a:latin typeface="Gabriola" panose="04040605051002020D02" pitchFamily="82" charset="0"/>
                <a:ea typeface="Tahoma" panose="020B0604030504040204" pitchFamily="34" charset="0"/>
                <a:cs typeface="Calibri" panose="020F0502020204030204" pitchFamily="34" charset="0"/>
              </a:rPr>
              <a:t>C</a:t>
            </a:r>
            <a:r>
              <a:rPr kumimoji="0" lang="en-US" sz="3200" b="0" i="0" u="none" strike="noStrike" kern="1200" cap="none" spc="0" normalizeH="0" baseline="0" noProof="0" dirty="0" err="1">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ompanies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IPO involves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legal, accounting, and marketing costs</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An IPO requires </a:t>
            </a:r>
            <a:r>
              <a:rPr kumimoji="0" lang="en-US" sz="3200" b="1"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disclosure of financial and business </a:t>
            </a:r>
            <a:r>
              <a:rPr kumimoji="0" lang="en-US" sz="3200" b="0" i="0" u="none" strike="noStrike" kern="1200" cap="none" spc="0" normalizeH="0" baseline="0" noProof="0" dirty="0">
                <a:ln>
                  <a:noFill/>
                </a:ln>
                <a:solidFill>
                  <a:srgbClr val="111111"/>
                </a:solidFill>
                <a:effectLst/>
                <a:uLnTx/>
                <a:uFillTx/>
                <a:latin typeface="Gabriola" panose="04040605051002020D02" pitchFamily="82" charset="0"/>
                <a:ea typeface="Tahoma" panose="020B0604030504040204" pitchFamily="34" charset="0"/>
                <a:cs typeface="Calibri" panose="020F0502020204030204" pitchFamily="34" charset="0"/>
              </a:rPr>
              <a:t>information.</a:t>
            </a:r>
          </a:p>
        </p:txBody>
      </p:sp>
      <p:pic>
        <p:nvPicPr>
          <p:cNvPr id="2" name="Picture 2" descr="BREAKING] ICMAI &quot;iCMA&quot; Logo for CMAs under Opposition during ...">
            <a:extLst>
              <a:ext uri="{FF2B5EF4-FFF2-40B4-BE49-F238E27FC236}">
                <a16:creationId xmlns:a16="http://schemas.microsoft.com/office/drawing/2014/main" id="{B851C12C-B411-ED08-8412-63AB41013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798" y="92311"/>
            <a:ext cx="1290917" cy="67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53960"/>
      </p:ext>
    </p:extLst>
  </p:cSld>
  <p:clrMapOvr>
    <a:masterClrMapping/>
  </p:clrMapOvr>
  <p:transition spd="slow"/>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{B331FBFB-2F58-4FC1-A9E9-05A174281090}tf10001105</Template>
  <TotalTime>3231</TotalTime>
  <Words>4066</Words>
  <Application>Microsoft Office PowerPoint</Application>
  <PresentationFormat>Widescreen</PresentationFormat>
  <Paragraphs>560</Paragraphs>
  <Slides>73</Slides>
  <Notes>71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73</vt:i4>
      </vt:variant>
    </vt:vector>
  </HeadingPairs>
  <TitlesOfParts>
    <vt:vector size="85" baseType="lpstr">
      <vt:lpstr>Arial</vt:lpstr>
      <vt:lpstr>Calibri</vt:lpstr>
      <vt:lpstr>Copperplate Gothic Light</vt:lpstr>
      <vt:lpstr>Franklin Gothic Book</vt:lpstr>
      <vt:lpstr>Franklin Gothic Demi</vt:lpstr>
      <vt:lpstr>Gabriola</vt:lpstr>
      <vt:lpstr>Gill Sans MT</vt:lpstr>
      <vt:lpstr>Times New Roman</vt:lpstr>
      <vt:lpstr>Wingdings</vt:lpstr>
      <vt:lpstr>Wingdings 2</vt:lpstr>
      <vt:lpstr>Crop</vt:lpstr>
      <vt:lpstr>DividendVTI</vt:lpstr>
      <vt:lpstr>   Initial Public Offering (IPO) Vs. Initial Coin Offering (ICO)   CMA (Dr.) P. Siva Rama Prasad M.Com., MBA (Finance)., FCMA., FCS., FIIBF., FIII (Life &amp; General)., MAIMA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Background</dc:title>
  <dc:creator>Indu Sekhar Dantu</dc:creator>
  <cp:lastModifiedBy>P Siva Rama Prasad</cp:lastModifiedBy>
  <cp:revision>202</cp:revision>
  <dcterms:created xsi:type="dcterms:W3CDTF">2021-01-04T08:28:17Z</dcterms:created>
  <dcterms:modified xsi:type="dcterms:W3CDTF">2025-03-07T08:33:20Z</dcterms:modified>
</cp:coreProperties>
</file>