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5981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4242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ECCC"/>
          </a:solidFill>
        </a:fill>
      </a:tcStyle>
    </a:wholeTbl>
    <a:band2H>
      <a:tcTxStyle/>
      <a:tcStyle>
        <a:tcBdr/>
        <a:fill>
          <a:solidFill>
            <a:srgbClr val="F2F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E1"/>
          </a:solidFill>
        </a:fill>
      </a:tcStyle>
    </a:wholeTbl>
    <a:band2H>
      <a:tcTxStyle/>
      <a:tcStyle>
        <a:tcBdr/>
        <a:fill>
          <a:solidFill>
            <a:srgbClr val="E6F1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CCCE"/>
          </a:solidFill>
        </a:fill>
      </a:tcStyle>
    </a:wholeTbl>
    <a:band2H>
      <a:tcTxStyle/>
      <a:tcStyle>
        <a:tcBdr/>
        <a:fill>
          <a:solidFill>
            <a:srgbClr val="FE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24242"/>
        </a:fontRef>
        <a:srgbClr val="4242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24242"/>
        </a:fontRef>
        <a:srgbClr val="4242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24242"/>
              </a:solidFill>
              <a:prstDash val="solid"/>
              <a:round/>
            </a:ln>
          </a:top>
          <a:bottom>
            <a:ln w="25400" cap="flat">
              <a:solidFill>
                <a:srgbClr val="4242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24242"/>
              </a:solidFill>
              <a:prstDash val="solid"/>
              <a:round/>
            </a:ln>
          </a:top>
          <a:bottom>
            <a:ln w="25400" cap="flat">
              <a:solidFill>
                <a:srgbClr val="4242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424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424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424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424242"/>
              </a:solidFill>
              <a:prstDash val="solid"/>
              <a:round/>
            </a:ln>
          </a:left>
          <a:right>
            <a:ln w="12700" cap="flat">
              <a:solidFill>
                <a:srgbClr val="424242"/>
              </a:solidFill>
              <a:prstDash val="solid"/>
              <a:round/>
            </a:ln>
          </a:right>
          <a:top>
            <a:ln w="12700" cap="flat">
              <a:solidFill>
                <a:srgbClr val="424242"/>
              </a:solidFill>
              <a:prstDash val="solid"/>
              <a:round/>
            </a:ln>
          </a:top>
          <a:bottom>
            <a:ln w="12700" cap="flat">
              <a:solidFill>
                <a:srgbClr val="424242"/>
              </a:solidFill>
              <a:prstDash val="solid"/>
              <a:round/>
            </a:ln>
          </a:bottom>
          <a:insideH>
            <a:ln w="12700" cap="flat">
              <a:solidFill>
                <a:srgbClr val="424242"/>
              </a:solidFill>
              <a:prstDash val="solid"/>
              <a:round/>
            </a:ln>
          </a:insideH>
          <a:insideV>
            <a:ln w="12700" cap="flat">
              <a:solidFill>
                <a:srgbClr val="424242"/>
              </a:solidFill>
              <a:prstDash val="solid"/>
              <a:round/>
            </a:ln>
          </a:insideV>
        </a:tcBdr>
        <a:fill>
          <a:solidFill>
            <a:srgbClr val="424242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424242"/>
              </a:solidFill>
              <a:prstDash val="solid"/>
              <a:round/>
            </a:ln>
          </a:left>
          <a:right>
            <a:ln w="12700" cap="flat">
              <a:solidFill>
                <a:srgbClr val="424242"/>
              </a:solidFill>
              <a:prstDash val="solid"/>
              <a:round/>
            </a:ln>
          </a:right>
          <a:top>
            <a:ln w="12700" cap="flat">
              <a:solidFill>
                <a:srgbClr val="424242"/>
              </a:solidFill>
              <a:prstDash val="solid"/>
              <a:round/>
            </a:ln>
          </a:top>
          <a:bottom>
            <a:ln w="12700" cap="flat">
              <a:solidFill>
                <a:srgbClr val="424242"/>
              </a:solidFill>
              <a:prstDash val="solid"/>
              <a:round/>
            </a:ln>
          </a:bottom>
          <a:insideH>
            <a:ln w="12700" cap="flat">
              <a:solidFill>
                <a:srgbClr val="424242"/>
              </a:solidFill>
              <a:prstDash val="solid"/>
              <a:round/>
            </a:ln>
          </a:insideH>
          <a:insideV>
            <a:ln w="12700" cap="flat">
              <a:solidFill>
                <a:srgbClr val="424242"/>
              </a:solidFill>
              <a:prstDash val="solid"/>
              <a:round/>
            </a:ln>
          </a:insideV>
        </a:tcBdr>
        <a:fill>
          <a:solidFill>
            <a:srgbClr val="424242">
              <a:alpha val="20000"/>
            </a:srgbClr>
          </a:solidFill>
        </a:fill>
      </a:tcStyle>
    </a:firstCol>
    <a:lastRow>
      <a:tcTxStyle b="on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424242"/>
              </a:solidFill>
              <a:prstDash val="solid"/>
              <a:round/>
            </a:ln>
          </a:left>
          <a:right>
            <a:ln w="12700" cap="flat">
              <a:solidFill>
                <a:srgbClr val="424242"/>
              </a:solidFill>
              <a:prstDash val="solid"/>
              <a:round/>
            </a:ln>
          </a:right>
          <a:top>
            <a:ln w="50800" cap="flat">
              <a:solidFill>
                <a:srgbClr val="424242"/>
              </a:solidFill>
              <a:prstDash val="solid"/>
              <a:round/>
            </a:ln>
          </a:top>
          <a:bottom>
            <a:ln w="12700" cap="flat">
              <a:solidFill>
                <a:srgbClr val="424242"/>
              </a:solidFill>
              <a:prstDash val="solid"/>
              <a:round/>
            </a:ln>
          </a:bottom>
          <a:insideH>
            <a:ln w="12700" cap="flat">
              <a:solidFill>
                <a:srgbClr val="424242"/>
              </a:solidFill>
              <a:prstDash val="solid"/>
              <a:round/>
            </a:ln>
          </a:insideH>
          <a:insideV>
            <a:ln w="12700" cap="flat">
              <a:solidFill>
                <a:srgbClr val="42424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24242"/>
        </a:fontRef>
        <a:srgbClr val="424242"/>
      </a:tcTxStyle>
      <a:tcStyle>
        <a:tcBdr>
          <a:left>
            <a:ln w="12700" cap="flat">
              <a:solidFill>
                <a:srgbClr val="424242"/>
              </a:solidFill>
              <a:prstDash val="solid"/>
              <a:round/>
            </a:ln>
          </a:left>
          <a:right>
            <a:ln w="12700" cap="flat">
              <a:solidFill>
                <a:srgbClr val="424242"/>
              </a:solidFill>
              <a:prstDash val="solid"/>
              <a:round/>
            </a:ln>
          </a:right>
          <a:top>
            <a:ln w="12700" cap="flat">
              <a:solidFill>
                <a:srgbClr val="424242"/>
              </a:solidFill>
              <a:prstDash val="solid"/>
              <a:round/>
            </a:ln>
          </a:top>
          <a:bottom>
            <a:ln w="25400" cap="flat">
              <a:solidFill>
                <a:srgbClr val="424242"/>
              </a:solidFill>
              <a:prstDash val="solid"/>
              <a:round/>
            </a:ln>
          </a:bottom>
          <a:insideH>
            <a:ln w="12700" cap="flat">
              <a:solidFill>
                <a:srgbClr val="424242"/>
              </a:solidFill>
              <a:prstDash val="solid"/>
              <a:round/>
            </a:ln>
          </a:insideH>
          <a:insideV>
            <a:ln w="12700" cap="flat">
              <a:solidFill>
                <a:srgbClr val="424242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4" autoAdjust="0"/>
  </p:normalViewPr>
  <p:slideViewPr>
    <p:cSldViewPr snapToGrid="0">
      <p:cViewPr varScale="1">
        <p:scale>
          <a:sx n="77" d="100"/>
          <a:sy n="77" d="100"/>
        </p:scale>
        <p:origin x="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9" name="Shape 13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5088" y="685800"/>
            <a:ext cx="6988176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ICWA or MBA finance</a:t>
            </a:r>
          </a:p>
        </p:txBody>
      </p:sp>
    </p:spTree>
    <p:extLst>
      <p:ext uri="{BB962C8B-B14F-4D97-AF65-F5344CB8AC3E}">
        <p14:creationId xmlns:p14="http://schemas.microsoft.com/office/powerpoint/2010/main" val="388468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Main cover 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4140" y="3757871"/>
            <a:ext cx="5039101" cy="1452900"/>
          </a:xfrm>
          <a:prstGeom prst="rect">
            <a:avLst/>
          </a:prstGeom>
        </p:spPr>
        <p:txBody>
          <a:bodyPr/>
          <a:lstStyle>
            <a:lvl1pPr marL="254000" indent="-1524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1pPr>
            <a:lvl2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2pPr>
            <a:lvl3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3pPr>
            <a:lvl4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4pPr>
            <a:lvl5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Google Shape;18;p2" descr="Google Shape;18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" y="995449"/>
            <a:ext cx="1419507" cy="49657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846040" y="1825525"/>
            <a:ext cx="6133201" cy="1784401"/>
          </a:xfrm>
          <a:prstGeom prst="rect">
            <a:avLst/>
          </a:prstGeom>
        </p:spPr>
        <p:txBody>
          <a:bodyPr anchor="b"/>
          <a:lstStyle>
            <a:lvl1pPr algn="l"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92;p12"/>
          <p:cNvSpPr/>
          <p:nvPr/>
        </p:nvSpPr>
        <p:spPr>
          <a:xfrm>
            <a:off x="-3" y="5444037"/>
            <a:ext cx="12192003" cy="5484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76" y="899089"/>
            <a:ext cx="622802" cy="319802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300" b="1">
                <a:solidFill>
                  <a:schemeClr val="accent1"/>
                </a:solidFill>
              </a:defRPr>
            </a:lvl1pPr>
            <a:lvl2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300" b="1">
                <a:solidFill>
                  <a:schemeClr val="accent1"/>
                </a:solidFill>
              </a:defRPr>
            </a:lvl2pPr>
            <a:lvl3pPr marL="1423035" indent="-394335">
              <a:lnSpc>
                <a:spcPct val="114000"/>
              </a:lnSpc>
              <a:spcBef>
                <a:spcPts val="0"/>
              </a:spcBef>
              <a:buClrTx/>
              <a:buSzPts val="2300"/>
              <a:buFontTx/>
              <a:defRPr sz="2300" b="1">
                <a:solidFill>
                  <a:schemeClr val="accent1"/>
                </a:solidFill>
              </a:defRPr>
            </a:lvl3pPr>
            <a:lvl4pPr marL="1880235" indent="-394335">
              <a:lnSpc>
                <a:spcPct val="114000"/>
              </a:lnSpc>
              <a:spcBef>
                <a:spcPts val="0"/>
              </a:spcBef>
              <a:buClrTx/>
              <a:buSzPts val="2300"/>
              <a:buFontTx/>
              <a:defRPr sz="2300" b="1">
                <a:solidFill>
                  <a:schemeClr val="accent1"/>
                </a:solidFill>
              </a:defRPr>
            </a:lvl4pPr>
            <a:lvl5pPr marL="2337435" indent="-394335">
              <a:lnSpc>
                <a:spcPct val="114000"/>
              </a:lnSpc>
              <a:spcBef>
                <a:spcPts val="0"/>
              </a:spcBef>
              <a:buClrTx/>
              <a:buSzPts val="2300"/>
              <a:buFontTx/>
              <a:defRPr sz="2300" b="1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Google Shape;94;p12"/>
          <p:cNvSpPr txBox="1">
            <a:spLocks noGrp="1"/>
          </p:cNvSpPr>
          <p:nvPr>
            <p:ph type="body" sz="quarter" idx="21"/>
          </p:nvPr>
        </p:nvSpPr>
        <p:spPr>
          <a:xfrm>
            <a:off x="4796759" y="899089"/>
            <a:ext cx="6771301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Google Shape;95;p12"/>
          <p:cNvSpPr txBox="1">
            <a:spLocks noGrp="1"/>
          </p:cNvSpPr>
          <p:nvPr>
            <p:ph type="body" sz="quarter" idx="22"/>
          </p:nvPr>
        </p:nvSpPr>
        <p:spPr>
          <a:xfrm>
            <a:off x="4079876" y="1537111"/>
            <a:ext cx="6228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Google Shape;96;p12"/>
          <p:cNvSpPr txBox="1">
            <a:spLocks noGrp="1"/>
          </p:cNvSpPr>
          <p:nvPr>
            <p:ph type="body" sz="quarter" idx="23"/>
          </p:nvPr>
        </p:nvSpPr>
        <p:spPr>
          <a:xfrm>
            <a:off x="4796759" y="1537111"/>
            <a:ext cx="6771301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Google Shape;97;p12"/>
          <p:cNvSpPr txBox="1">
            <a:spLocks noGrp="1"/>
          </p:cNvSpPr>
          <p:nvPr>
            <p:ph type="body" sz="quarter" idx="24"/>
          </p:nvPr>
        </p:nvSpPr>
        <p:spPr>
          <a:xfrm>
            <a:off x="4079876" y="2158823"/>
            <a:ext cx="6228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Google Shape;98;p12"/>
          <p:cNvSpPr txBox="1">
            <a:spLocks noGrp="1"/>
          </p:cNvSpPr>
          <p:nvPr>
            <p:ph type="body" sz="quarter" idx="25"/>
          </p:nvPr>
        </p:nvSpPr>
        <p:spPr>
          <a:xfrm>
            <a:off x="4796759" y="2158823"/>
            <a:ext cx="6771301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Google Shape;99;p12"/>
          <p:cNvSpPr txBox="1">
            <a:spLocks noGrp="1"/>
          </p:cNvSpPr>
          <p:nvPr>
            <p:ph type="body" sz="quarter" idx="26"/>
          </p:nvPr>
        </p:nvSpPr>
        <p:spPr>
          <a:xfrm>
            <a:off x="4079876" y="2807922"/>
            <a:ext cx="6228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Google Shape;100;p12"/>
          <p:cNvSpPr txBox="1">
            <a:spLocks noGrp="1"/>
          </p:cNvSpPr>
          <p:nvPr>
            <p:ph type="body" sz="quarter" idx="27"/>
          </p:nvPr>
        </p:nvSpPr>
        <p:spPr>
          <a:xfrm>
            <a:off x="4796759" y="2807922"/>
            <a:ext cx="6771301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Google Shape;101;p12"/>
          <p:cNvSpPr txBox="1">
            <a:spLocks noGrp="1"/>
          </p:cNvSpPr>
          <p:nvPr>
            <p:ph type="body" sz="quarter" idx="28"/>
          </p:nvPr>
        </p:nvSpPr>
        <p:spPr>
          <a:xfrm>
            <a:off x="4079876" y="3451807"/>
            <a:ext cx="6228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Google Shape;102;p12"/>
          <p:cNvSpPr txBox="1">
            <a:spLocks noGrp="1"/>
          </p:cNvSpPr>
          <p:nvPr>
            <p:ph type="body" sz="quarter" idx="29"/>
          </p:nvPr>
        </p:nvSpPr>
        <p:spPr>
          <a:xfrm>
            <a:off x="4796759" y="3451807"/>
            <a:ext cx="6771301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Google Shape;103;p12"/>
          <p:cNvSpPr txBox="1">
            <a:spLocks noGrp="1"/>
          </p:cNvSpPr>
          <p:nvPr>
            <p:ph type="body" sz="quarter" idx="30"/>
          </p:nvPr>
        </p:nvSpPr>
        <p:spPr>
          <a:xfrm>
            <a:off x="4079876" y="4095369"/>
            <a:ext cx="6228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Google Shape;104;p12"/>
          <p:cNvSpPr txBox="1">
            <a:spLocks noGrp="1"/>
          </p:cNvSpPr>
          <p:nvPr>
            <p:ph type="body" sz="quarter" idx="31"/>
          </p:nvPr>
        </p:nvSpPr>
        <p:spPr>
          <a:xfrm>
            <a:off x="4796759" y="4095369"/>
            <a:ext cx="6771301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Google Shape;105;p12"/>
          <p:cNvSpPr txBox="1">
            <a:spLocks noGrp="1"/>
          </p:cNvSpPr>
          <p:nvPr>
            <p:ph type="body" sz="quarter" idx="32"/>
          </p:nvPr>
        </p:nvSpPr>
        <p:spPr>
          <a:xfrm>
            <a:off x="4079876" y="4730710"/>
            <a:ext cx="6228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Google Shape;106;p12"/>
          <p:cNvSpPr txBox="1">
            <a:spLocks noGrp="1"/>
          </p:cNvSpPr>
          <p:nvPr>
            <p:ph type="body" sz="quarter" idx="33"/>
          </p:nvPr>
        </p:nvSpPr>
        <p:spPr>
          <a:xfrm>
            <a:off x="4796759" y="4730710"/>
            <a:ext cx="6771301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23887" y="1694813"/>
            <a:ext cx="2157300" cy="2444103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57" name="Google Shape;109;p12" descr="Google Shape;109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12;p13"/>
          <p:cNvSpPr/>
          <p:nvPr/>
        </p:nvSpPr>
        <p:spPr>
          <a:xfrm>
            <a:off x="7372077" y="1382465"/>
            <a:ext cx="4819926" cy="460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19" y="0"/>
                </a:moveTo>
                <a:cubicBezTo>
                  <a:pt x="17092" y="0"/>
                  <a:pt x="19068" y="384"/>
                  <a:pt x="20865" y="1079"/>
                </a:cubicBezTo>
                <a:lnTo>
                  <a:pt x="21600" y="1403"/>
                </a:lnTo>
                <a:lnTo>
                  <a:pt x="21600" y="21600"/>
                </a:lnTo>
                <a:lnTo>
                  <a:pt x="2725" y="21600"/>
                </a:lnTo>
                <a:lnTo>
                  <a:pt x="2565" y="21404"/>
                </a:lnTo>
                <a:cubicBezTo>
                  <a:pt x="946" y="19213"/>
                  <a:pt x="0" y="16572"/>
                  <a:pt x="0" y="13728"/>
                </a:cubicBezTo>
                <a:cubicBezTo>
                  <a:pt x="0" y="6146"/>
                  <a:pt x="6724" y="0"/>
                  <a:pt x="15019" y="0"/>
                </a:cubicBezTo>
                <a:close/>
              </a:path>
            </a:pathLst>
          </a:cu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6" name="Google Shape;113;p13"/>
          <p:cNvSpPr/>
          <p:nvPr/>
        </p:nvSpPr>
        <p:spPr>
          <a:xfrm>
            <a:off x="-4" y="5440300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8175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0119" y="1335099"/>
            <a:ext cx="3693604" cy="705302"/>
          </a:xfrm>
          <a:prstGeom prst="rect">
            <a:avLst/>
          </a:prstGeom>
        </p:spPr>
        <p:txBody>
          <a:bodyPr lIns="0" tIns="0" rIns="0" bIns="0"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2pPr>
            <a:lvl3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3pPr>
            <a:lvl4pPr marL="1899920" indent="-426719">
              <a:lnSpc>
                <a:spcPct val="100000"/>
              </a:lnSpc>
              <a:spcBef>
                <a:spcPts val="0"/>
              </a:spcBef>
              <a:buClrTx/>
              <a:buSzPts val="2400"/>
              <a:buFontTx/>
              <a:defRPr sz="2400">
                <a:solidFill>
                  <a:srgbClr val="00A03B"/>
                </a:solidFill>
              </a:defRPr>
            </a:lvl4pPr>
            <a:lvl5pPr marL="2357120" indent="-426720">
              <a:lnSpc>
                <a:spcPct val="100000"/>
              </a:lnSpc>
              <a:spcBef>
                <a:spcPts val="0"/>
              </a:spcBef>
              <a:buClrTx/>
              <a:buSzPts val="2400"/>
              <a:buFontTx/>
              <a:defRPr sz="24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Google Shape;117;p13"/>
          <p:cNvSpPr txBox="1">
            <a:spLocks noGrp="1"/>
          </p:cNvSpPr>
          <p:nvPr>
            <p:ph type="body" sz="quarter" idx="21"/>
          </p:nvPr>
        </p:nvSpPr>
        <p:spPr>
          <a:xfrm>
            <a:off x="1561148" y="1236712"/>
            <a:ext cx="1052402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Google Shape;118;p13"/>
          <p:cNvSpPr txBox="1">
            <a:spLocks noGrp="1"/>
          </p:cNvSpPr>
          <p:nvPr>
            <p:ph type="body" sz="quarter" idx="22"/>
          </p:nvPr>
        </p:nvSpPr>
        <p:spPr>
          <a:xfrm>
            <a:off x="2730121" y="2172043"/>
            <a:ext cx="3693600" cy="70530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Google Shape;119;p13"/>
          <p:cNvSpPr txBox="1">
            <a:spLocks noGrp="1"/>
          </p:cNvSpPr>
          <p:nvPr>
            <p:ph type="body" sz="quarter" idx="23"/>
          </p:nvPr>
        </p:nvSpPr>
        <p:spPr>
          <a:xfrm>
            <a:off x="1561148" y="2073655"/>
            <a:ext cx="1052402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Google Shape;120;p13"/>
          <p:cNvSpPr txBox="1">
            <a:spLocks noGrp="1"/>
          </p:cNvSpPr>
          <p:nvPr>
            <p:ph type="body" sz="quarter" idx="24"/>
          </p:nvPr>
        </p:nvSpPr>
        <p:spPr>
          <a:xfrm>
            <a:off x="2730121" y="2989047"/>
            <a:ext cx="3693600" cy="7053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Google Shape;121;p13"/>
          <p:cNvSpPr txBox="1">
            <a:spLocks noGrp="1"/>
          </p:cNvSpPr>
          <p:nvPr>
            <p:ph type="body" sz="quarter" idx="25"/>
          </p:nvPr>
        </p:nvSpPr>
        <p:spPr>
          <a:xfrm>
            <a:off x="1561148" y="2890659"/>
            <a:ext cx="1052402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Google Shape;122;p13"/>
          <p:cNvSpPr txBox="1">
            <a:spLocks noGrp="1"/>
          </p:cNvSpPr>
          <p:nvPr>
            <p:ph type="body" sz="quarter" idx="26"/>
          </p:nvPr>
        </p:nvSpPr>
        <p:spPr>
          <a:xfrm>
            <a:off x="2730121" y="3825990"/>
            <a:ext cx="3693600" cy="7053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Google Shape;123;p13"/>
          <p:cNvSpPr txBox="1">
            <a:spLocks noGrp="1"/>
          </p:cNvSpPr>
          <p:nvPr>
            <p:ph type="body" sz="quarter" idx="27"/>
          </p:nvPr>
        </p:nvSpPr>
        <p:spPr>
          <a:xfrm>
            <a:off x="1561148" y="3727603"/>
            <a:ext cx="1052402" cy="7077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6" name="Google Shape;124;p13"/>
          <p:cNvSpPr txBox="1">
            <a:spLocks noGrp="1"/>
          </p:cNvSpPr>
          <p:nvPr>
            <p:ph type="body" sz="quarter" idx="28"/>
          </p:nvPr>
        </p:nvSpPr>
        <p:spPr>
          <a:xfrm>
            <a:off x="2730121" y="4693868"/>
            <a:ext cx="3693600" cy="7053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Google Shape;125;p13"/>
          <p:cNvSpPr txBox="1">
            <a:spLocks noGrp="1"/>
          </p:cNvSpPr>
          <p:nvPr>
            <p:ph type="body" sz="quarter" idx="29"/>
          </p:nvPr>
        </p:nvSpPr>
        <p:spPr>
          <a:xfrm>
            <a:off x="1561148" y="4595481"/>
            <a:ext cx="1052402" cy="7077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8" name="Google Shape;126;p13" descr="Google Shape;126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127;p13"/>
          <p:cNvSpPr txBox="1">
            <a:spLocks noGrp="1"/>
          </p:cNvSpPr>
          <p:nvPr>
            <p:ph type="body" sz="half" idx="30"/>
          </p:nvPr>
        </p:nvSpPr>
        <p:spPr>
          <a:xfrm>
            <a:off x="7383650" y="1435859"/>
            <a:ext cx="4168500" cy="3636004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32;p14" descr="Google Shape;13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8553" y="0"/>
            <a:ext cx="3471434" cy="546021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Google Shape;133;p14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3974101" cy="5459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4448907" y="299083"/>
            <a:ext cx="7420802" cy="8175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49166" y="1335099"/>
            <a:ext cx="4901703" cy="705302"/>
          </a:xfrm>
          <a:prstGeom prst="rect">
            <a:avLst/>
          </a:prstGeom>
        </p:spPr>
        <p:txBody>
          <a:bodyPr lIns="0" tIns="0" rIns="0" bIns="0"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2pPr>
            <a:lvl3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3pPr>
            <a:lvl4pPr marL="1899920" indent="-426719">
              <a:lnSpc>
                <a:spcPct val="100000"/>
              </a:lnSpc>
              <a:spcBef>
                <a:spcPts val="0"/>
              </a:spcBef>
              <a:buClrTx/>
              <a:buSzPts val="2400"/>
              <a:buFontTx/>
              <a:defRPr sz="2400">
                <a:solidFill>
                  <a:srgbClr val="00A03B"/>
                </a:solidFill>
              </a:defRPr>
            </a:lvl4pPr>
            <a:lvl5pPr marL="2357120" indent="-426720">
              <a:lnSpc>
                <a:spcPct val="100000"/>
              </a:lnSpc>
              <a:spcBef>
                <a:spcPts val="0"/>
              </a:spcBef>
              <a:buClrTx/>
              <a:buSzPts val="2400"/>
              <a:buFontTx/>
              <a:defRPr sz="24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Google Shape;136;p14"/>
          <p:cNvSpPr txBox="1">
            <a:spLocks noGrp="1"/>
          </p:cNvSpPr>
          <p:nvPr>
            <p:ph type="body" sz="quarter" idx="22"/>
          </p:nvPr>
        </p:nvSpPr>
        <p:spPr>
          <a:xfrm>
            <a:off x="4480195" y="1236712"/>
            <a:ext cx="1052402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Google Shape;137;p14"/>
          <p:cNvSpPr txBox="1">
            <a:spLocks noGrp="1"/>
          </p:cNvSpPr>
          <p:nvPr>
            <p:ph type="body" sz="quarter" idx="23"/>
          </p:nvPr>
        </p:nvSpPr>
        <p:spPr>
          <a:xfrm>
            <a:off x="5649166" y="2172043"/>
            <a:ext cx="4901703" cy="70530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Google Shape;138;p14"/>
          <p:cNvSpPr txBox="1">
            <a:spLocks noGrp="1"/>
          </p:cNvSpPr>
          <p:nvPr>
            <p:ph type="body" sz="quarter" idx="24"/>
          </p:nvPr>
        </p:nvSpPr>
        <p:spPr>
          <a:xfrm>
            <a:off x="4480195" y="2073655"/>
            <a:ext cx="1052402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Google Shape;139;p14"/>
          <p:cNvSpPr txBox="1">
            <a:spLocks noGrp="1"/>
          </p:cNvSpPr>
          <p:nvPr>
            <p:ph type="body" sz="quarter" idx="25"/>
          </p:nvPr>
        </p:nvSpPr>
        <p:spPr>
          <a:xfrm>
            <a:off x="5649166" y="2989047"/>
            <a:ext cx="4901703" cy="7053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Google Shape;140;p14"/>
          <p:cNvSpPr txBox="1">
            <a:spLocks noGrp="1"/>
          </p:cNvSpPr>
          <p:nvPr>
            <p:ph type="body" sz="quarter" idx="26"/>
          </p:nvPr>
        </p:nvSpPr>
        <p:spPr>
          <a:xfrm>
            <a:off x="4480195" y="2890659"/>
            <a:ext cx="1052402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Google Shape;141;p14"/>
          <p:cNvSpPr txBox="1">
            <a:spLocks noGrp="1"/>
          </p:cNvSpPr>
          <p:nvPr>
            <p:ph type="body" sz="quarter" idx="27"/>
          </p:nvPr>
        </p:nvSpPr>
        <p:spPr>
          <a:xfrm>
            <a:off x="5649166" y="3825990"/>
            <a:ext cx="4901703" cy="7053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Google Shape;142;p14"/>
          <p:cNvSpPr txBox="1">
            <a:spLocks noGrp="1"/>
          </p:cNvSpPr>
          <p:nvPr>
            <p:ph type="body" sz="quarter" idx="28"/>
          </p:nvPr>
        </p:nvSpPr>
        <p:spPr>
          <a:xfrm>
            <a:off x="4480195" y="3727603"/>
            <a:ext cx="1052402" cy="7077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Google Shape;143;p14"/>
          <p:cNvSpPr txBox="1">
            <a:spLocks noGrp="1"/>
          </p:cNvSpPr>
          <p:nvPr>
            <p:ph type="body" sz="quarter" idx="29"/>
          </p:nvPr>
        </p:nvSpPr>
        <p:spPr>
          <a:xfrm>
            <a:off x="5649166" y="4693868"/>
            <a:ext cx="4901703" cy="7053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Google Shape;144;p14"/>
          <p:cNvSpPr txBox="1">
            <a:spLocks noGrp="1"/>
          </p:cNvSpPr>
          <p:nvPr>
            <p:ph type="body" sz="quarter" idx="30"/>
          </p:nvPr>
        </p:nvSpPr>
        <p:spPr>
          <a:xfrm>
            <a:off x="4480195" y="4595481"/>
            <a:ext cx="1052402" cy="7077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slid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4712" y="3881189"/>
            <a:ext cx="6519602" cy="376202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1899920" indent="-426719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4pPr>
            <a:lvl5pPr marL="2357120" indent="-426720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8" name="Google Shape;148;p15" descr="Google Shape;148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801"/>
            <a:ext cx="1769024" cy="75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874712" y="1444469"/>
            <a:ext cx="5270102" cy="2245201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vider slid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151;p16" descr="Google Shape;151;p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801"/>
            <a:ext cx="1769024" cy="75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4712" y="3881189"/>
            <a:ext cx="6519602" cy="376202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1899920" indent="-426719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4pPr>
            <a:lvl5pPr marL="2357120" indent="-426720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874712" y="1444469"/>
            <a:ext cx="5270102" cy="2245201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slid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156;p17" descr="Google Shape;156;p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801"/>
            <a:ext cx="1769024" cy="75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4712" y="3881189"/>
            <a:ext cx="6519602" cy="376202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1899920" indent="-426719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4pPr>
            <a:lvl5pPr marL="2357120" indent="-426720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Title Text"/>
          <p:cNvSpPr txBox="1">
            <a:spLocks noGrp="1"/>
          </p:cNvSpPr>
          <p:nvPr>
            <p:ph type="title"/>
          </p:nvPr>
        </p:nvSpPr>
        <p:spPr>
          <a:xfrm>
            <a:off x="874712" y="1444469"/>
            <a:ext cx="5270102" cy="2245201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slid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160;p18" descr="Google Shape;160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801"/>
            <a:ext cx="1769024" cy="75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874712" y="1444469"/>
            <a:ext cx="5270102" cy="2245201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4712" y="3881189"/>
            <a:ext cx="6519602" cy="376202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1899920" indent="-426719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4pPr>
            <a:lvl5pPr marL="2357120" indent="-426720">
              <a:lnSpc>
                <a:spcPct val="100000"/>
              </a:lnSpc>
              <a:spcBef>
                <a:spcPts val="1400"/>
              </a:spcBef>
              <a:buClrTx/>
              <a:buSzPts val="2400"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va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164;p19"/>
          <p:cNvSpPr/>
          <p:nvPr/>
        </p:nvSpPr>
        <p:spPr>
          <a:xfrm>
            <a:off x="0" y="-2"/>
            <a:ext cx="12192000" cy="6035104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34105" y="1610127"/>
            <a:ext cx="1312802" cy="441930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228600">
              <a:buClrTx/>
              <a:buSzTx/>
              <a:buFontTx/>
              <a:buNone/>
              <a:defRPr sz="2000"/>
            </a:lvl1pPr>
            <a:lvl2pPr marL="0" indent="228600">
              <a:buClrTx/>
              <a:buSzTx/>
              <a:buFontTx/>
              <a:buNone/>
              <a:defRPr sz="2000"/>
            </a:lvl2pPr>
            <a:lvl3pPr marL="0" indent="228600">
              <a:buClrTx/>
              <a:buSzTx/>
              <a:buFontTx/>
              <a:buNone/>
              <a:defRPr sz="2000"/>
            </a:lvl3pPr>
            <a:lvl4pPr marL="0" indent="228600">
              <a:buClrTx/>
              <a:buSzTx/>
              <a:buFontTx/>
              <a:buNone/>
              <a:defRPr sz="2000"/>
            </a:lvl4pPr>
            <a:lvl5pPr marL="0" indent="2286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9" name="Google Shape;166;p19" descr="Google Shape;166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801"/>
            <a:ext cx="1769024" cy="75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Google Shape;168;p19"/>
          <p:cNvSpPr txBox="1">
            <a:spLocks noGrp="1"/>
          </p:cNvSpPr>
          <p:nvPr>
            <p:ph type="body" sz="quarter" idx="21"/>
          </p:nvPr>
        </p:nvSpPr>
        <p:spPr>
          <a:xfrm>
            <a:off x="874712" y="4470689"/>
            <a:ext cx="4969504" cy="3762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874712" y="2033971"/>
            <a:ext cx="4295701" cy="2245200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ver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71;p20"/>
          <p:cNvSpPr/>
          <p:nvPr/>
        </p:nvSpPr>
        <p:spPr>
          <a:xfrm>
            <a:off x="-4" y="5440300"/>
            <a:ext cx="12192003" cy="5484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2331" y="385487"/>
            <a:ext cx="5025303" cy="1043700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1pPr>
            <a:lvl2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2pPr>
            <a:lvl3pPr marL="1474469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3pPr>
            <a:lvl4pPr marL="1931670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4pPr>
            <a:lvl5pPr marL="2388870" indent="-445770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Google Shape;173;p20"/>
          <p:cNvSpPr txBox="1">
            <a:spLocks noGrp="1"/>
          </p:cNvSpPr>
          <p:nvPr>
            <p:ph type="body" sz="quarter" idx="21"/>
          </p:nvPr>
        </p:nvSpPr>
        <p:spPr>
          <a:xfrm>
            <a:off x="882331" y="1616358"/>
            <a:ext cx="5024403" cy="2225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2" name="Google Shape;174;p20" descr="Google Shape;174;p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ver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176;p21"/>
          <p:cNvSpPr/>
          <p:nvPr/>
        </p:nvSpPr>
        <p:spPr>
          <a:xfrm>
            <a:off x="-4" y="5440300"/>
            <a:ext cx="12192003" cy="5484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2331" y="385487"/>
            <a:ext cx="5025303" cy="1043700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1pPr>
            <a:lvl2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2pPr>
            <a:lvl3pPr marL="1474469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3pPr>
            <a:lvl4pPr marL="1931670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4pPr>
            <a:lvl5pPr marL="2388870" indent="-445770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Google Shape;178;p21"/>
          <p:cNvSpPr txBox="1">
            <a:spLocks noGrp="1"/>
          </p:cNvSpPr>
          <p:nvPr>
            <p:ph type="body" sz="quarter" idx="21"/>
          </p:nvPr>
        </p:nvSpPr>
        <p:spPr>
          <a:xfrm>
            <a:off x="882331" y="1616358"/>
            <a:ext cx="5024403" cy="2225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3" name="Google Shape;179;p21" descr="Google Shape;179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ver 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81;p22"/>
          <p:cNvSpPr/>
          <p:nvPr/>
        </p:nvSpPr>
        <p:spPr>
          <a:xfrm>
            <a:off x="0" y="5435317"/>
            <a:ext cx="12192000" cy="5484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2331" y="385487"/>
            <a:ext cx="5025303" cy="1043700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1pPr>
            <a:lvl2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2pPr>
            <a:lvl3pPr marL="1474469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3pPr>
            <a:lvl4pPr marL="1931670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4pPr>
            <a:lvl5pPr marL="2388870" indent="-445770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Google Shape;183;p22"/>
          <p:cNvSpPr txBox="1">
            <a:spLocks noGrp="1"/>
          </p:cNvSpPr>
          <p:nvPr>
            <p:ph type="body" sz="quarter" idx="21"/>
          </p:nvPr>
        </p:nvSpPr>
        <p:spPr>
          <a:xfrm>
            <a:off x="882331" y="1616358"/>
            <a:ext cx="5024403" cy="2225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4" name="Google Shape;184;p22" descr="Google Shape;184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ver slide 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186;p23"/>
          <p:cNvSpPr/>
          <p:nvPr/>
        </p:nvSpPr>
        <p:spPr>
          <a:xfrm>
            <a:off x="-4" y="5440300"/>
            <a:ext cx="12192003" cy="5484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2331" y="385487"/>
            <a:ext cx="5025303" cy="1043700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1pPr>
            <a:lvl2pPr marL="0" indent="228600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2600"/>
            </a:lvl2pPr>
            <a:lvl3pPr marL="1474469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3pPr>
            <a:lvl4pPr marL="1931670" indent="-445769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4pPr>
            <a:lvl5pPr marL="2388870" indent="-445770">
              <a:lnSpc>
                <a:spcPct val="114000"/>
              </a:lnSpc>
              <a:spcBef>
                <a:spcPts val="0"/>
              </a:spcBef>
              <a:buClrTx/>
              <a:buSzPts val="2600"/>
              <a:buFontTx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Google Shape;188;p23"/>
          <p:cNvSpPr txBox="1">
            <a:spLocks noGrp="1"/>
          </p:cNvSpPr>
          <p:nvPr>
            <p:ph type="body" sz="quarter" idx="21"/>
          </p:nvPr>
        </p:nvSpPr>
        <p:spPr>
          <a:xfrm>
            <a:off x="882331" y="1616358"/>
            <a:ext cx="5024403" cy="2225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5" name="Google Shape;189;p23" descr="Google Shape;18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va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34105" y="1610127"/>
            <a:ext cx="1312802" cy="441930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228600">
              <a:buClrTx/>
              <a:buSzTx/>
              <a:buFontTx/>
              <a:buNone/>
              <a:defRPr sz="2000"/>
            </a:lvl1pPr>
            <a:lvl2pPr indent="-355600">
              <a:buClrTx/>
              <a:buSzPts val="2000"/>
              <a:buFontTx/>
              <a:defRPr sz="2000"/>
            </a:lvl2pPr>
            <a:lvl3pPr indent="-355600">
              <a:buClrTx/>
              <a:buSzPts val="2000"/>
              <a:buFontTx/>
              <a:defRPr sz="2000"/>
            </a:lvl3pPr>
            <a:lvl4pPr indent="-355600">
              <a:buClrTx/>
              <a:buSzPts val="2000"/>
              <a:buFontTx/>
              <a:defRPr sz="2000"/>
            </a:lvl4pPr>
            <a:lvl5pPr indent="-355600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Google Shape;193;p24"/>
          <p:cNvSpPr txBox="1">
            <a:spLocks noGrp="1"/>
          </p:cNvSpPr>
          <p:nvPr>
            <p:ph type="body" sz="quarter" idx="21"/>
          </p:nvPr>
        </p:nvSpPr>
        <p:spPr>
          <a:xfrm>
            <a:off x="882331" y="1616358"/>
            <a:ext cx="5024403" cy="2225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Google Shape;194;p24"/>
          <p:cNvSpPr txBox="1">
            <a:spLocks noGrp="1"/>
          </p:cNvSpPr>
          <p:nvPr>
            <p:ph type="body" sz="quarter" idx="22"/>
          </p:nvPr>
        </p:nvSpPr>
        <p:spPr>
          <a:xfrm>
            <a:off x="882331" y="385487"/>
            <a:ext cx="5025304" cy="10437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14" name="Body Level One…"/>
          <p:cNvSpPr txBox="1">
            <a:spLocks noGrp="1"/>
          </p:cNvSpPr>
          <p:nvPr>
            <p:ph type="body" idx="1"/>
          </p:nvPr>
        </p:nvSpPr>
        <p:spPr>
          <a:xfrm>
            <a:off x="623887" y="1368652"/>
            <a:ext cx="10945802" cy="3948303"/>
          </a:xfrm>
          <a:prstGeom prst="rect">
            <a:avLst/>
          </a:prstGeom>
        </p:spPr>
        <p:txBody>
          <a:bodyPr/>
          <a:lstStyle>
            <a:lvl1pPr indent="-342900">
              <a:buSzPts val="2000"/>
              <a:defRPr sz="2000"/>
            </a:lvl1pPr>
            <a:lvl2pPr indent="-342900">
              <a:buSzPts val="2000"/>
              <a:defRPr sz="2000"/>
            </a:lvl2pPr>
            <a:lvl3pPr indent="-342900">
              <a:buSzPts val="2000"/>
              <a:defRPr sz="2000"/>
            </a:lvl3pPr>
            <a:lvl4pPr indent="-342900">
              <a:buSzPts val="2000"/>
              <a:defRPr sz="2000"/>
            </a:lvl4pPr>
            <a:lvl5pPr indent="-3429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6912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070061"/>
            <a:ext cx="5395501" cy="4323902"/>
          </a:xfrm>
          <a:prstGeom prst="rect">
            <a:avLst/>
          </a:prstGeom>
        </p:spPr>
        <p:txBody>
          <a:bodyPr/>
          <a:lstStyle>
            <a:lvl1pPr indent="-342900">
              <a:buSzPts val="2000"/>
              <a:defRPr sz="2000"/>
            </a:lvl1pPr>
            <a:lvl2pPr indent="-342900">
              <a:buSzPts val="2000"/>
              <a:defRPr sz="2000"/>
            </a:lvl2pPr>
            <a:lvl3pPr indent="-342900">
              <a:buSzPts val="2000"/>
              <a:defRPr sz="2000"/>
            </a:lvl3pPr>
            <a:lvl4pPr indent="-342900">
              <a:buSzPts val="2000"/>
              <a:defRPr sz="2000"/>
            </a:lvl4pPr>
            <a:lvl5pPr indent="-3429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Google Shape;205;p26"/>
          <p:cNvSpPr txBox="1">
            <a:spLocks noGrp="1"/>
          </p:cNvSpPr>
          <p:nvPr>
            <p:ph type="body" sz="half" idx="21"/>
          </p:nvPr>
        </p:nvSpPr>
        <p:spPr>
          <a:xfrm>
            <a:off x="623886" y="1070060"/>
            <a:ext cx="5395504" cy="43239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3887" y="1058300"/>
            <a:ext cx="5395503" cy="4323902"/>
          </a:xfrm>
          <a:prstGeom prst="rect">
            <a:avLst/>
          </a:prstGeom>
        </p:spPr>
        <p:txBody>
          <a:bodyPr/>
          <a:lstStyle>
            <a:lvl1pPr indent="-342900">
              <a:buSzPts val="2000"/>
              <a:defRPr sz="2000"/>
            </a:lvl1pPr>
            <a:lvl2pPr indent="-342900">
              <a:buSzPts val="2000"/>
              <a:defRPr sz="2000"/>
            </a:lvl2pPr>
            <a:lvl3pPr indent="-342900">
              <a:buSzPts val="2000"/>
              <a:defRPr sz="2000"/>
            </a:lvl3pPr>
            <a:lvl4pPr indent="-342900">
              <a:buSzPts val="2000"/>
              <a:defRPr sz="2000"/>
            </a:lvl4pPr>
            <a:lvl5pPr indent="-3429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6912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3887" y="1058300"/>
            <a:ext cx="5395503" cy="4323902"/>
          </a:xfrm>
          <a:prstGeom prst="rect">
            <a:avLst/>
          </a:prstGeom>
        </p:spPr>
        <p:txBody>
          <a:bodyPr/>
          <a:lstStyle>
            <a:lvl1pPr indent="-342900">
              <a:buSzPts val="2000"/>
              <a:defRPr sz="2000"/>
            </a:lvl1pPr>
            <a:lvl2pPr indent="-342900">
              <a:buSzPts val="2000"/>
              <a:defRPr sz="2000"/>
            </a:lvl2pPr>
            <a:lvl3pPr indent="-342900">
              <a:buSzPts val="2000"/>
              <a:defRPr sz="2000"/>
            </a:lvl3pPr>
            <a:lvl4pPr indent="-342900">
              <a:buSzPts val="2000"/>
              <a:defRPr sz="2000"/>
            </a:lvl4pPr>
            <a:lvl5pPr indent="-3429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5415902" cy="6912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en 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0" y="0"/>
            <a:ext cx="3243602" cy="5438400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/>
            </a:lvl1pPr>
            <a:lvl2pPr indent="-355600" algn="ctr">
              <a:buClrTx/>
              <a:buSzPts val="2000"/>
              <a:buFontTx/>
              <a:defRPr sz="2000"/>
            </a:lvl2pPr>
            <a:lvl3pPr indent="-355600" algn="ctr">
              <a:buClrTx/>
              <a:buSzPts val="2000"/>
              <a:buFontTx/>
              <a:defRPr sz="2000"/>
            </a:lvl3pPr>
            <a:lvl4pPr indent="-355600" algn="ctr">
              <a:buClrTx/>
              <a:buSzPts val="2000"/>
              <a:buFontTx/>
              <a:defRPr sz="2000"/>
            </a:lvl4pPr>
            <a:lvl5pPr indent="-355600" algn="ctr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Google Shape;222;p29"/>
          <p:cNvSpPr txBox="1">
            <a:spLocks noGrp="1"/>
          </p:cNvSpPr>
          <p:nvPr>
            <p:ph type="body" sz="quarter" idx="21"/>
          </p:nvPr>
        </p:nvSpPr>
        <p:spPr>
          <a:xfrm>
            <a:off x="3855668" y="827601"/>
            <a:ext cx="7808402" cy="43020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352" name="Title Text"/>
          <p:cNvSpPr txBox="1">
            <a:spLocks noGrp="1"/>
          </p:cNvSpPr>
          <p:nvPr>
            <p:ph type="title"/>
          </p:nvPr>
        </p:nvSpPr>
        <p:spPr>
          <a:xfrm>
            <a:off x="623887" y="667400"/>
            <a:ext cx="2188501" cy="45531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3" name="Google Shape;224;p29"/>
          <p:cNvSpPr txBox="1">
            <a:spLocks noGrp="1"/>
          </p:cNvSpPr>
          <p:nvPr>
            <p:ph type="body" sz="quarter" idx="22"/>
          </p:nvPr>
        </p:nvSpPr>
        <p:spPr>
          <a:xfrm rot="5400000">
            <a:off x="564388" y="2696398"/>
            <a:ext cx="5438404" cy="45602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effectLst>
            <a:outerShdw blurRad="50800" dist="63500" rotWithShape="0">
              <a:srgbClr val="000000">
                <a:alpha val="4705"/>
              </a:srgbClr>
            </a:outerShdw>
          </a:effectLst>
        </p:spPr>
        <p:txBody>
          <a:bodyPr lIns="0" tIns="0" rIns="0" bIns="0" anchor="ctr"/>
          <a:lstStyle/>
          <a:p>
            <a:pPr marL="251460" indent="-151923" defTabSz="502920">
              <a:spcBef>
                <a:spcPts val="300"/>
              </a:spcBef>
              <a:buSzPts val="300"/>
              <a:defRPr sz="385"/>
            </a:pPr>
            <a:endParaRPr/>
          </a:p>
        </p:txBody>
      </p:sp>
      <p:sp>
        <p:nvSpPr>
          <p:cNvPr id="354" name="Google Shape;226;p29"/>
          <p:cNvSpPr txBox="1">
            <a:spLocks noGrp="1"/>
          </p:cNvSpPr>
          <p:nvPr>
            <p:ph type="body" idx="23"/>
          </p:nvPr>
        </p:nvSpPr>
        <p:spPr>
          <a:xfrm>
            <a:off x="3863974" y="1388806"/>
            <a:ext cx="7704003" cy="4050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content + callou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228;p30"/>
          <p:cNvSpPr/>
          <p:nvPr/>
        </p:nvSpPr>
        <p:spPr>
          <a:xfrm>
            <a:off x="8229600" y="0"/>
            <a:ext cx="3962400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5600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63" name="Google Shape;229;p30"/>
          <p:cNvSpPr/>
          <p:nvPr/>
        </p:nvSpPr>
        <p:spPr>
          <a:xfrm>
            <a:off x="-4" y="5446521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64" name="Google Shape;230;p30" descr="Google Shape;230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8170" y="697865"/>
            <a:ext cx="2645701" cy="4108800"/>
          </a:xfrm>
          <a:prstGeom prst="rect">
            <a:avLst/>
          </a:prstGeom>
        </p:spPr>
        <p:txBody>
          <a:bodyPr anchor="ctr"/>
          <a:lstStyle>
            <a:lvl1pPr indent="-482600">
              <a:lnSpc>
                <a:spcPct val="100000"/>
              </a:lnSpc>
              <a:spcBef>
                <a:spcPts val="0"/>
              </a:spcBef>
              <a:buSzPts val="4000"/>
              <a:defRPr sz="4000">
                <a:solidFill>
                  <a:srgbClr val="FFFFFF"/>
                </a:solidFill>
              </a:defRPr>
            </a:lvl1pPr>
            <a:lvl2pPr marL="1257300" indent="-685800">
              <a:lnSpc>
                <a:spcPct val="100000"/>
              </a:lnSpc>
              <a:spcBef>
                <a:spcPts val="0"/>
              </a:spcBef>
              <a:buSzPts val="4000"/>
              <a:defRPr sz="4000">
                <a:solidFill>
                  <a:srgbClr val="FFFFFF"/>
                </a:solidFill>
              </a:defRPr>
            </a:lvl2pPr>
            <a:lvl3pPr marL="1714500" indent="-685800">
              <a:lnSpc>
                <a:spcPct val="100000"/>
              </a:lnSpc>
              <a:spcBef>
                <a:spcPts val="0"/>
              </a:spcBef>
              <a:buSzPts val="4000"/>
              <a:defRPr sz="4000">
                <a:solidFill>
                  <a:srgbClr val="FFFFFF"/>
                </a:solidFill>
              </a:defRPr>
            </a:lvl3pPr>
            <a:lvl4pPr marL="2171700" indent="-685800">
              <a:lnSpc>
                <a:spcPct val="100000"/>
              </a:lnSpc>
              <a:spcBef>
                <a:spcPts val="0"/>
              </a:spcBef>
              <a:buSzPts val="4000"/>
              <a:defRPr sz="4000">
                <a:solidFill>
                  <a:srgbClr val="FFFFFF"/>
                </a:solidFill>
              </a:defRPr>
            </a:lvl4pPr>
            <a:lvl5pPr marL="2628900" indent="-685800">
              <a:lnSpc>
                <a:spcPct val="100000"/>
              </a:lnSpc>
              <a:spcBef>
                <a:spcPts val="0"/>
              </a:spcBef>
              <a:buSzPts val="4000"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Google Shape;232;p30"/>
          <p:cNvSpPr txBox="1">
            <a:spLocks noGrp="1"/>
          </p:cNvSpPr>
          <p:nvPr>
            <p:ph type="body" sz="quarter" idx="21"/>
          </p:nvPr>
        </p:nvSpPr>
        <p:spPr>
          <a:xfrm>
            <a:off x="624369" y="741573"/>
            <a:ext cx="6957001" cy="3762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6957002" cy="4425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68" name="Google Shape;234;p30"/>
          <p:cNvSpPr txBox="1">
            <a:spLocks noGrp="1"/>
          </p:cNvSpPr>
          <p:nvPr>
            <p:ph type="body" sz="half" idx="22"/>
          </p:nvPr>
        </p:nvSpPr>
        <p:spPr>
          <a:xfrm>
            <a:off x="623888" y="1369039"/>
            <a:ext cx="6957001" cy="37884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aragrap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5091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4369" y="820119"/>
            <a:ext cx="10952700" cy="376202"/>
          </a:xfrm>
          <a:prstGeom prst="rect">
            <a:avLst/>
          </a:prstGeom>
        </p:spPr>
        <p:txBody>
          <a:bodyPr/>
          <a:lstStyle>
            <a:lvl1pPr marL="0" indent="228600" algn="ctr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000" b="1">
                <a:solidFill>
                  <a:srgbClr val="00A03B"/>
                </a:solidFill>
              </a:defRPr>
            </a:lvl1pPr>
            <a:lvl2pPr marL="0" indent="228600" algn="ctr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000" b="1">
                <a:solidFill>
                  <a:srgbClr val="00A03B"/>
                </a:solidFill>
              </a:defRPr>
            </a:lvl2pPr>
            <a:lvl3pPr marL="0" indent="228600" algn="ctr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000" b="1">
                <a:solidFill>
                  <a:srgbClr val="00A03B"/>
                </a:solidFill>
              </a:defRPr>
            </a:lvl3pPr>
            <a:lvl4pPr indent="-355600" algn="ctr">
              <a:lnSpc>
                <a:spcPct val="100000"/>
              </a:lnSpc>
              <a:spcBef>
                <a:spcPts val="1400"/>
              </a:spcBef>
              <a:buClrTx/>
              <a:buSzPts val="2000"/>
              <a:buFontTx/>
              <a:defRPr sz="2000" b="1">
                <a:solidFill>
                  <a:srgbClr val="00A03B"/>
                </a:solidFill>
              </a:defRPr>
            </a:lvl4pPr>
            <a:lvl5pPr indent="-355600" algn="ctr">
              <a:lnSpc>
                <a:spcPct val="100000"/>
              </a:lnSpc>
              <a:spcBef>
                <a:spcPts val="1400"/>
              </a:spcBef>
              <a:buClrTx/>
              <a:buSzPts val="2000"/>
              <a:buFontTx/>
              <a:defRPr sz="2000" b="1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8" name="Google Shape;241;p31"/>
          <p:cNvSpPr txBox="1">
            <a:spLocks noGrp="1"/>
          </p:cNvSpPr>
          <p:nvPr>
            <p:ph type="body" sz="quarter" idx="21"/>
          </p:nvPr>
        </p:nvSpPr>
        <p:spPr>
          <a:xfrm>
            <a:off x="1890178" y="1516623"/>
            <a:ext cx="9270001" cy="1256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9" name="Google Shape;242;p31"/>
          <p:cNvSpPr txBox="1">
            <a:spLocks noGrp="1"/>
          </p:cNvSpPr>
          <p:nvPr>
            <p:ph type="body" sz="quarter" idx="22"/>
          </p:nvPr>
        </p:nvSpPr>
        <p:spPr>
          <a:xfrm>
            <a:off x="1890178" y="2856381"/>
            <a:ext cx="9270001" cy="1256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Google Shape;243;p31"/>
          <p:cNvSpPr txBox="1">
            <a:spLocks noGrp="1"/>
          </p:cNvSpPr>
          <p:nvPr>
            <p:ph type="body" sz="quarter" idx="23"/>
          </p:nvPr>
        </p:nvSpPr>
        <p:spPr>
          <a:xfrm>
            <a:off x="1890178" y="4196138"/>
            <a:ext cx="9270001" cy="1256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Google Shape;244;p31"/>
          <p:cNvSpPr>
            <a:spLocks noGrp="1"/>
          </p:cNvSpPr>
          <p:nvPr>
            <p:ph type="pic" sz="quarter" idx="24"/>
          </p:nvPr>
        </p:nvSpPr>
        <p:spPr>
          <a:xfrm>
            <a:off x="874712" y="1521541"/>
            <a:ext cx="803703" cy="803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2" name="Google Shape;245;p31"/>
          <p:cNvSpPr>
            <a:spLocks noGrp="1"/>
          </p:cNvSpPr>
          <p:nvPr>
            <p:ph type="pic" sz="quarter" idx="25"/>
          </p:nvPr>
        </p:nvSpPr>
        <p:spPr>
          <a:xfrm>
            <a:off x="874712" y="2848605"/>
            <a:ext cx="803703" cy="803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3" name="Google Shape;246;p31"/>
          <p:cNvSpPr>
            <a:spLocks noGrp="1"/>
          </p:cNvSpPr>
          <p:nvPr>
            <p:ph type="pic" sz="quarter" idx="26"/>
          </p:nvPr>
        </p:nvSpPr>
        <p:spPr>
          <a:xfrm>
            <a:off x="874712" y="4190574"/>
            <a:ext cx="803703" cy="803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099413"/>
            <a:ext cx="12192000" cy="489002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2pPr>
            <a:lvl3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3pPr>
            <a:lvl4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4pPr>
            <a:lvl5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" name="Google Shape;252;p32"/>
          <p:cNvSpPr txBox="1">
            <a:spLocks noGrp="1"/>
          </p:cNvSpPr>
          <p:nvPr>
            <p:ph type="body" sz="quarter" idx="21"/>
          </p:nvPr>
        </p:nvSpPr>
        <p:spPr>
          <a:xfrm>
            <a:off x="0" y="1600081"/>
            <a:ext cx="12192000" cy="4890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394" name="Google Shape;253;p32"/>
          <p:cNvSpPr txBox="1">
            <a:spLocks noGrp="1"/>
          </p:cNvSpPr>
          <p:nvPr>
            <p:ph type="body" sz="quarter" idx="22"/>
          </p:nvPr>
        </p:nvSpPr>
        <p:spPr>
          <a:xfrm>
            <a:off x="6819900" y="2388802"/>
            <a:ext cx="3721800" cy="3097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5" name="Google Shape;254;p32"/>
          <p:cNvSpPr txBox="1">
            <a:spLocks noGrp="1"/>
          </p:cNvSpPr>
          <p:nvPr>
            <p:ph type="body" sz="half" idx="23"/>
          </p:nvPr>
        </p:nvSpPr>
        <p:spPr>
          <a:xfrm>
            <a:off x="623887" y="2388802"/>
            <a:ext cx="6043504" cy="31038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257;p33"/>
          <p:cNvSpPr/>
          <p:nvPr/>
        </p:nvSpPr>
        <p:spPr>
          <a:xfrm>
            <a:off x="-1" y="0"/>
            <a:ext cx="1220102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4712" y="1529008"/>
            <a:ext cx="856802" cy="747302"/>
          </a:xfrm>
          <a:prstGeom prst="rect">
            <a:avLst/>
          </a:prstGeom>
          <a:gradFill>
            <a:gsLst>
              <a:gs pos="0">
                <a:srgbClr val="EDEDEC"/>
              </a:gs>
              <a:gs pos="46000">
                <a:srgbClr val="908A83"/>
              </a:gs>
              <a:gs pos="68000">
                <a:srgbClr val="EDEDEC"/>
              </a:gs>
              <a:gs pos="87000">
                <a:srgbClr val="908A83"/>
              </a:gs>
              <a:gs pos="100000">
                <a:srgbClr val="EDEDEC"/>
              </a:gs>
            </a:gsLst>
          </a:gradFill>
        </p:spPr>
        <p:txBody>
          <a:bodyPr/>
          <a:lstStyle>
            <a:lvl1pPr indent="-355600">
              <a:buSzPts val="2000"/>
              <a:defRPr sz="2000"/>
            </a:lvl1pPr>
            <a:lvl2pPr indent="-342900">
              <a:buSzPts val="2000"/>
              <a:defRPr sz="2000"/>
            </a:lvl2pPr>
            <a:lvl3pPr indent="-342900">
              <a:buSzPts val="2000"/>
              <a:defRPr sz="2000"/>
            </a:lvl3pPr>
            <a:lvl4pPr indent="-342900">
              <a:buSzPts val="2000"/>
              <a:defRPr sz="2000"/>
            </a:lvl4pPr>
            <a:lvl5pPr indent="-3429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5" name="Google Shape;259;p33"/>
          <p:cNvSpPr/>
          <p:nvPr/>
        </p:nvSpPr>
        <p:spPr>
          <a:xfrm rot="5400000">
            <a:off x="-1746032" y="2966248"/>
            <a:ext cx="5997301" cy="64802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 sz="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1905000" y="299083"/>
            <a:ext cx="9271800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407" name="Google Shape;261;p33"/>
          <p:cNvSpPr/>
          <p:nvPr/>
        </p:nvSpPr>
        <p:spPr>
          <a:xfrm>
            <a:off x="-4" y="5440300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08" name="Google Shape;262;p33" descr="Google Shape;262;p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Google Shape;264;p33"/>
          <p:cNvSpPr txBox="1">
            <a:spLocks noGrp="1"/>
          </p:cNvSpPr>
          <p:nvPr>
            <p:ph type="body" sz="quarter" idx="21"/>
          </p:nvPr>
        </p:nvSpPr>
        <p:spPr>
          <a:xfrm>
            <a:off x="1905000" y="1516623"/>
            <a:ext cx="9271800" cy="1256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Google Shape;265;p33"/>
          <p:cNvSpPr txBox="1">
            <a:spLocks noGrp="1"/>
          </p:cNvSpPr>
          <p:nvPr>
            <p:ph type="body" sz="quarter" idx="22"/>
          </p:nvPr>
        </p:nvSpPr>
        <p:spPr>
          <a:xfrm>
            <a:off x="1891936" y="2871682"/>
            <a:ext cx="9270001" cy="1256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1" name="Google Shape;266;p33"/>
          <p:cNvSpPr txBox="1">
            <a:spLocks noGrp="1"/>
          </p:cNvSpPr>
          <p:nvPr>
            <p:ph type="body" sz="quarter" idx="23"/>
          </p:nvPr>
        </p:nvSpPr>
        <p:spPr>
          <a:xfrm>
            <a:off x="1891935" y="4196138"/>
            <a:ext cx="9271803" cy="1256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Google Shape;267;p33"/>
          <p:cNvSpPr>
            <a:spLocks noGrp="1"/>
          </p:cNvSpPr>
          <p:nvPr>
            <p:ph type="body" sz="quarter" idx="24"/>
          </p:nvPr>
        </p:nvSpPr>
        <p:spPr>
          <a:xfrm>
            <a:off x="1023098" y="1658447"/>
            <a:ext cx="560031" cy="48854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413" name="Google Shape;268;p33"/>
          <p:cNvSpPr>
            <a:spLocks noGrp="1"/>
          </p:cNvSpPr>
          <p:nvPr>
            <p:ph type="body" sz="quarter" idx="25"/>
          </p:nvPr>
        </p:nvSpPr>
        <p:spPr>
          <a:xfrm>
            <a:off x="967788" y="2961934"/>
            <a:ext cx="605852" cy="528422"/>
          </a:xfrm>
          <a:prstGeom prst="rect">
            <a:avLst/>
          </a:prstGeom>
          <a:gradFill>
            <a:gsLst>
              <a:gs pos="0">
                <a:srgbClr val="EDEDEC"/>
              </a:gs>
              <a:gs pos="46000">
                <a:srgbClr val="908A83"/>
              </a:gs>
              <a:gs pos="68000">
                <a:srgbClr val="EDEDEC"/>
              </a:gs>
              <a:gs pos="87000">
                <a:srgbClr val="908A83"/>
              </a:gs>
              <a:gs pos="100000">
                <a:srgbClr val="EDEDEC"/>
              </a:gs>
            </a:gsLst>
          </a:gradFill>
        </p:spPr>
        <p:txBody>
          <a:bodyPr/>
          <a:lstStyle/>
          <a:p>
            <a:endParaRPr/>
          </a:p>
        </p:txBody>
      </p:sp>
      <p:sp>
        <p:nvSpPr>
          <p:cNvPr id="414" name="Google Shape;269;p33"/>
          <p:cNvSpPr>
            <a:spLocks noGrp="1"/>
          </p:cNvSpPr>
          <p:nvPr>
            <p:ph type="body" sz="quarter" idx="26"/>
          </p:nvPr>
        </p:nvSpPr>
        <p:spPr>
          <a:xfrm>
            <a:off x="990697" y="2984824"/>
            <a:ext cx="560030" cy="48854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415" name="Google Shape;270;p33"/>
          <p:cNvSpPr>
            <a:spLocks noGrp="1"/>
          </p:cNvSpPr>
          <p:nvPr>
            <p:ph type="body" sz="quarter" idx="27"/>
          </p:nvPr>
        </p:nvSpPr>
        <p:spPr>
          <a:xfrm>
            <a:off x="967788" y="4291200"/>
            <a:ext cx="605852" cy="528422"/>
          </a:xfrm>
          <a:prstGeom prst="rect">
            <a:avLst/>
          </a:prstGeom>
          <a:gradFill>
            <a:gsLst>
              <a:gs pos="0">
                <a:srgbClr val="EDEDEC"/>
              </a:gs>
              <a:gs pos="46000">
                <a:srgbClr val="908A83"/>
              </a:gs>
              <a:gs pos="68000">
                <a:srgbClr val="EDEDEC"/>
              </a:gs>
              <a:gs pos="87000">
                <a:srgbClr val="908A83"/>
              </a:gs>
              <a:gs pos="100000">
                <a:srgbClr val="EDEDEC"/>
              </a:gs>
            </a:gsLst>
          </a:gradFill>
        </p:spPr>
        <p:txBody>
          <a:bodyPr/>
          <a:lstStyle/>
          <a:p>
            <a:endParaRPr/>
          </a:p>
        </p:txBody>
      </p:sp>
      <p:sp>
        <p:nvSpPr>
          <p:cNvPr id="416" name="Google Shape;271;p33"/>
          <p:cNvSpPr>
            <a:spLocks noGrp="1"/>
          </p:cNvSpPr>
          <p:nvPr>
            <p:ph type="body" sz="quarter" idx="28"/>
          </p:nvPr>
        </p:nvSpPr>
        <p:spPr>
          <a:xfrm>
            <a:off x="990697" y="4311200"/>
            <a:ext cx="560030" cy="48854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417" name="Google Shape;272;p33"/>
          <p:cNvSpPr>
            <a:spLocks noGrp="1"/>
          </p:cNvSpPr>
          <p:nvPr>
            <p:ph type="pic" sz="quarter" idx="29"/>
          </p:nvPr>
        </p:nvSpPr>
        <p:spPr>
          <a:xfrm>
            <a:off x="1029891" y="1652472"/>
            <a:ext cx="546302" cy="546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8" name="Google Shape;273;p33"/>
          <p:cNvSpPr>
            <a:spLocks noGrp="1"/>
          </p:cNvSpPr>
          <p:nvPr>
            <p:ph type="pic" sz="quarter" idx="30"/>
          </p:nvPr>
        </p:nvSpPr>
        <p:spPr>
          <a:xfrm>
            <a:off x="973620" y="2965379"/>
            <a:ext cx="546302" cy="546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9" name="Google Shape;274;p33"/>
          <p:cNvSpPr>
            <a:spLocks noGrp="1"/>
          </p:cNvSpPr>
          <p:nvPr>
            <p:ph type="pic" sz="quarter" idx="31"/>
          </p:nvPr>
        </p:nvSpPr>
        <p:spPr>
          <a:xfrm>
            <a:off x="987686" y="4290555"/>
            <a:ext cx="546303" cy="546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277;p34"/>
          <p:cNvSpPr/>
          <p:nvPr/>
        </p:nvSpPr>
        <p:spPr>
          <a:xfrm>
            <a:off x="-2" y="0"/>
            <a:ext cx="3732004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28" name="Google Shape;278;p34"/>
          <p:cNvSpPr/>
          <p:nvPr/>
        </p:nvSpPr>
        <p:spPr>
          <a:xfrm rot="5400000">
            <a:off x="765825" y="2966248"/>
            <a:ext cx="5997304" cy="64802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 sz="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29" name="Google Shape;279;p34"/>
          <p:cNvSpPr/>
          <p:nvPr/>
        </p:nvSpPr>
        <p:spPr>
          <a:xfrm>
            <a:off x="-4" y="5440300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30" name="Google Shape;280;p34" descr="Google Shape;280;p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7167" y="737186"/>
            <a:ext cx="7531801" cy="251102"/>
          </a:xfrm>
          <a:prstGeom prst="rect">
            <a:avLst/>
          </a:prstGeom>
        </p:spPr>
        <p:txBody>
          <a:bodyPr/>
          <a:lstStyle>
            <a:lvl1pPr indent="-355600">
              <a:buSzPts val="2000"/>
              <a:defRPr sz="2000" b="1">
                <a:solidFill>
                  <a:srgbClr val="00A03B"/>
                </a:solidFill>
              </a:defRPr>
            </a:lvl1pPr>
            <a:lvl2pPr marL="1022350" indent="-431800">
              <a:buSzPts val="2000"/>
              <a:defRPr sz="2000" b="1">
                <a:solidFill>
                  <a:srgbClr val="00A03B"/>
                </a:solidFill>
              </a:defRPr>
            </a:lvl2pPr>
            <a:lvl3pPr marL="1479550" indent="-431800">
              <a:buSzPts val="2000"/>
              <a:defRPr sz="2000" b="1">
                <a:solidFill>
                  <a:srgbClr val="00A03B"/>
                </a:solidFill>
              </a:defRPr>
            </a:lvl3pPr>
            <a:lvl4pPr marL="1936750" indent="-431800">
              <a:buSzPts val="2000"/>
              <a:defRPr sz="2000" b="1">
                <a:solidFill>
                  <a:srgbClr val="00A03B"/>
                </a:solidFill>
              </a:defRPr>
            </a:lvl4pPr>
            <a:lvl5pPr marL="2393950" indent="-431800">
              <a:buSzPts val="2000"/>
              <a:defRPr sz="2000" b="1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" name="Google Shape;283;p34"/>
          <p:cNvSpPr txBox="1">
            <a:spLocks noGrp="1"/>
          </p:cNvSpPr>
          <p:nvPr>
            <p:ph type="body" sz="quarter" idx="21"/>
          </p:nvPr>
        </p:nvSpPr>
        <p:spPr>
          <a:xfrm>
            <a:off x="4317167" y="2463610"/>
            <a:ext cx="7531801" cy="251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3" name="Google Shape;284;p34"/>
          <p:cNvSpPr txBox="1">
            <a:spLocks noGrp="1"/>
          </p:cNvSpPr>
          <p:nvPr>
            <p:ph type="body" sz="quarter" idx="22"/>
          </p:nvPr>
        </p:nvSpPr>
        <p:spPr>
          <a:xfrm>
            <a:off x="4317167" y="4223201"/>
            <a:ext cx="7531801" cy="251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4" name="Title Text"/>
          <p:cNvSpPr txBox="1">
            <a:spLocks noGrp="1"/>
          </p:cNvSpPr>
          <p:nvPr>
            <p:ph type="title"/>
          </p:nvPr>
        </p:nvSpPr>
        <p:spPr>
          <a:xfrm>
            <a:off x="623887" y="655316"/>
            <a:ext cx="2759401" cy="10695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5" name="Google Shape;286;p34"/>
          <p:cNvSpPr txBox="1">
            <a:spLocks noGrp="1"/>
          </p:cNvSpPr>
          <p:nvPr>
            <p:ph type="body" sz="quarter" idx="23"/>
          </p:nvPr>
        </p:nvSpPr>
        <p:spPr>
          <a:xfrm>
            <a:off x="4317167" y="1032084"/>
            <a:ext cx="7531801" cy="9048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Google Shape;287;p34"/>
          <p:cNvSpPr txBox="1">
            <a:spLocks noGrp="1"/>
          </p:cNvSpPr>
          <p:nvPr>
            <p:ph type="body" sz="quarter" idx="24"/>
          </p:nvPr>
        </p:nvSpPr>
        <p:spPr>
          <a:xfrm>
            <a:off x="4317167" y="2758507"/>
            <a:ext cx="7531801" cy="9558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7" name="Google Shape;288;p34"/>
          <p:cNvSpPr txBox="1">
            <a:spLocks noGrp="1"/>
          </p:cNvSpPr>
          <p:nvPr>
            <p:ph type="body" sz="quarter" idx="25"/>
          </p:nvPr>
        </p:nvSpPr>
        <p:spPr>
          <a:xfrm>
            <a:off x="4317167" y="4518100"/>
            <a:ext cx="7531801" cy="88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291;p35"/>
          <p:cNvSpPr/>
          <p:nvPr/>
        </p:nvSpPr>
        <p:spPr>
          <a:xfrm>
            <a:off x="-2" y="0"/>
            <a:ext cx="3711003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46" name="Google Shape;292;p35" descr="Google Shape;292;p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842"/>
            <a:ext cx="3254046" cy="3902882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Google Shape;293;p35"/>
          <p:cNvSpPr/>
          <p:nvPr/>
        </p:nvSpPr>
        <p:spPr>
          <a:xfrm>
            <a:off x="708658" y="2017161"/>
            <a:ext cx="2308804" cy="20139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1538" y="2348370"/>
            <a:ext cx="1943102" cy="1442403"/>
          </a:xfrm>
          <a:prstGeom prst="rect">
            <a:avLst/>
          </a:prstGeom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800" b="1">
                <a:solidFill>
                  <a:srgbClr val="00A03B"/>
                </a:solidFill>
              </a:defRPr>
            </a:lvl1pPr>
            <a:lvl2pPr marL="0" indent="228600" algn="ctr">
              <a:buClrTx/>
              <a:buSzTx/>
              <a:buFontTx/>
              <a:buNone/>
              <a:defRPr sz="2800" b="1">
                <a:solidFill>
                  <a:srgbClr val="00A03B"/>
                </a:solidFill>
              </a:defRPr>
            </a:lvl2pPr>
            <a:lvl3pPr marL="0" indent="228600" algn="ctr">
              <a:buClrTx/>
              <a:buSzTx/>
              <a:buFontTx/>
              <a:buNone/>
              <a:defRPr sz="2800" b="1">
                <a:solidFill>
                  <a:srgbClr val="00A03B"/>
                </a:solidFill>
              </a:defRPr>
            </a:lvl3pPr>
            <a:lvl4pPr marL="0" indent="228600" algn="ctr">
              <a:buClrTx/>
              <a:buSzTx/>
              <a:buFontTx/>
              <a:buNone/>
              <a:defRPr sz="2800" b="1">
                <a:solidFill>
                  <a:srgbClr val="00A03B"/>
                </a:solidFill>
              </a:defRPr>
            </a:lvl4pPr>
            <a:lvl5pPr marL="0" indent="228600" algn="ctr">
              <a:buClrTx/>
              <a:buSzTx/>
              <a:buFontTx/>
              <a:buNone/>
              <a:defRPr sz="2800" b="1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9" name="Google Shape;295;p35"/>
          <p:cNvSpPr/>
          <p:nvPr/>
        </p:nvSpPr>
        <p:spPr>
          <a:xfrm>
            <a:off x="-4" y="5440300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50" name="Google Shape;296;p35" descr="Google Shape;296;p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Google Shape;297;p35"/>
          <p:cNvSpPr/>
          <p:nvPr/>
        </p:nvSpPr>
        <p:spPr>
          <a:xfrm rot="5400000">
            <a:off x="744236" y="2966248"/>
            <a:ext cx="5997303" cy="64802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 sz="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52" name="Title Text"/>
          <p:cNvSpPr txBox="1">
            <a:spLocks noGrp="1"/>
          </p:cNvSpPr>
          <p:nvPr>
            <p:ph type="title"/>
          </p:nvPr>
        </p:nvSpPr>
        <p:spPr>
          <a:xfrm>
            <a:off x="4145279" y="299083"/>
            <a:ext cx="7424103" cy="11460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453" name="Google Shape;300;p35"/>
          <p:cNvSpPr txBox="1">
            <a:spLocks noGrp="1"/>
          </p:cNvSpPr>
          <p:nvPr>
            <p:ph type="body" sz="quarter" idx="21"/>
          </p:nvPr>
        </p:nvSpPr>
        <p:spPr>
          <a:xfrm>
            <a:off x="6154761" y="1635792"/>
            <a:ext cx="5413503" cy="318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Google Shape;301;p35"/>
          <p:cNvSpPr txBox="1">
            <a:spLocks noGrp="1"/>
          </p:cNvSpPr>
          <p:nvPr>
            <p:ph type="body" sz="quarter" idx="22"/>
          </p:nvPr>
        </p:nvSpPr>
        <p:spPr>
          <a:xfrm>
            <a:off x="6154761" y="2014640"/>
            <a:ext cx="5413503" cy="863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5" name="Google Shape;302;p35"/>
          <p:cNvSpPr txBox="1">
            <a:spLocks noGrp="1"/>
          </p:cNvSpPr>
          <p:nvPr>
            <p:ph type="body" sz="quarter" idx="23"/>
          </p:nvPr>
        </p:nvSpPr>
        <p:spPr>
          <a:xfrm>
            <a:off x="6154761" y="2958170"/>
            <a:ext cx="5413503" cy="318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6" name="Google Shape;303;p35"/>
          <p:cNvSpPr txBox="1">
            <a:spLocks noGrp="1"/>
          </p:cNvSpPr>
          <p:nvPr>
            <p:ph type="body" sz="quarter" idx="24"/>
          </p:nvPr>
        </p:nvSpPr>
        <p:spPr>
          <a:xfrm>
            <a:off x="6154761" y="3337019"/>
            <a:ext cx="5413503" cy="863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7" name="Google Shape;304;p35"/>
          <p:cNvSpPr txBox="1">
            <a:spLocks noGrp="1"/>
          </p:cNvSpPr>
          <p:nvPr>
            <p:ph type="body" sz="quarter" idx="25"/>
          </p:nvPr>
        </p:nvSpPr>
        <p:spPr>
          <a:xfrm>
            <a:off x="6154761" y="4287446"/>
            <a:ext cx="5413503" cy="318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Google Shape;305;p35"/>
          <p:cNvSpPr txBox="1">
            <a:spLocks noGrp="1"/>
          </p:cNvSpPr>
          <p:nvPr>
            <p:ph type="body" sz="quarter" idx="26"/>
          </p:nvPr>
        </p:nvSpPr>
        <p:spPr>
          <a:xfrm>
            <a:off x="6154761" y="4666293"/>
            <a:ext cx="5413503" cy="863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9" name="Google Shape;306;p35"/>
          <p:cNvSpPr>
            <a:spLocks noGrp="1"/>
          </p:cNvSpPr>
          <p:nvPr>
            <p:ph type="body" sz="quarter" idx="27"/>
          </p:nvPr>
        </p:nvSpPr>
        <p:spPr>
          <a:xfrm>
            <a:off x="4849891" y="3095413"/>
            <a:ext cx="710220" cy="619428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460" name="Google Shape;307;p35"/>
          <p:cNvSpPr>
            <a:spLocks noGrp="1"/>
          </p:cNvSpPr>
          <p:nvPr>
            <p:ph type="body" sz="quarter" idx="28"/>
          </p:nvPr>
        </p:nvSpPr>
        <p:spPr>
          <a:xfrm>
            <a:off x="4852527" y="1766148"/>
            <a:ext cx="710220" cy="61942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/>
          </a:p>
        </p:txBody>
      </p:sp>
      <p:sp>
        <p:nvSpPr>
          <p:cNvPr id="461" name="Google Shape;308;p35"/>
          <p:cNvSpPr>
            <a:spLocks noGrp="1"/>
          </p:cNvSpPr>
          <p:nvPr>
            <p:ph type="body" sz="quarter" idx="29"/>
          </p:nvPr>
        </p:nvSpPr>
        <p:spPr>
          <a:xfrm>
            <a:off x="4852527" y="4424681"/>
            <a:ext cx="710220" cy="619428"/>
          </a:xfrm>
          <a:prstGeom prst="rect">
            <a:avLst/>
          </a:prstGeom>
          <a:solidFill>
            <a:srgbClr val="00A03B"/>
          </a:solidFill>
        </p:spPr>
        <p:txBody>
          <a:bodyPr/>
          <a:lstStyle/>
          <a:p>
            <a:endParaRPr/>
          </a:p>
        </p:txBody>
      </p:sp>
      <p:sp>
        <p:nvSpPr>
          <p:cNvPr id="462" name="Google Shape;309;p35"/>
          <p:cNvSpPr>
            <a:spLocks noGrp="1"/>
          </p:cNvSpPr>
          <p:nvPr>
            <p:ph type="pic" sz="quarter" idx="30"/>
          </p:nvPr>
        </p:nvSpPr>
        <p:spPr>
          <a:xfrm>
            <a:off x="4845625" y="1751826"/>
            <a:ext cx="644702" cy="644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3" name="Google Shape;310;p35"/>
          <p:cNvSpPr>
            <a:spLocks noGrp="1"/>
          </p:cNvSpPr>
          <p:nvPr>
            <p:ph type="pic" sz="quarter" idx="31"/>
          </p:nvPr>
        </p:nvSpPr>
        <p:spPr>
          <a:xfrm>
            <a:off x="4845625" y="3077333"/>
            <a:ext cx="644702" cy="644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4" name="Google Shape;311;p35"/>
          <p:cNvSpPr>
            <a:spLocks noGrp="1"/>
          </p:cNvSpPr>
          <p:nvPr>
            <p:ph type="pic" sz="quarter" idx="32"/>
          </p:nvPr>
        </p:nvSpPr>
        <p:spPr>
          <a:xfrm>
            <a:off x="4845625" y="4417643"/>
            <a:ext cx="644702" cy="644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314;p36" descr="Google Shape;314;p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615" y="1302183"/>
            <a:ext cx="3426634" cy="4151125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34701" cy="7407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4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79594" y="1311948"/>
            <a:ext cx="5233202" cy="196802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1700" b="1">
                <a:solidFill>
                  <a:srgbClr val="00A03B"/>
                </a:solidFill>
              </a:defRPr>
            </a:lvl1pPr>
            <a:lvl2pPr marL="0" indent="228600">
              <a:buClrTx/>
              <a:buSzTx/>
              <a:buFontTx/>
              <a:buNone/>
              <a:defRPr sz="1700" b="1">
                <a:solidFill>
                  <a:srgbClr val="00A03B"/>
                </a:solidFill>
              </a:defRPr>
            </a:lvl2pPr>
            <a:lvl3pPr marL="0" indent="228600">
              <a:buClrTx/>
              <a:buSzTx/>
              <a:buFontTx/>
              <a:buNone/>
              <a:defRPr sz="1700" b="1">
                <a:solidFill>
                  <a:srgbClr val="00A03B"/>
                </a:solidFill>
              </a:defRPr>
            </a:lvl3pPr>
            <a:lvl4pPr marL="0" indent="228600">
              <a:buClrTx/>
              <a:buSzTx/>
              <a:buFontTx/>
              <a:buNone/>
              <a:defRPr sz="1700" b="1">
                <a:solidFill>
                  <a:srgbClr val="00A03B"/>
                </a:solidFill>
              </a:defRPr>
            </a:lvl4pPr>
            <a:lvl5pPr marL="0" indent="228600">
              <a:buClrTx/>
              <a:buSzTx/>
              <a:buFontTx/>
              <a:buNone/>
              <a:defRPr sz="1700" b="1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" name="Google Shape;318;p36"/>
          <p:cNvSpPr txBox="1">
            <a:spLocks noGrp="1"/>
          </p:cNvSpPr>
          <p:nvPr>
            <p:ph type="body" sz="quarter" idx="21"/>
          </p:nvPr>
        </p:nvSpPr>
        <p:spPr>
          <a:xfrm>
            <a:off x="2179594" y="1580897"/>
            <a:ext cx="5233202" cy="460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6" name="Google Shape;319;p36"/>
          <p:cNvSpPr>
            <a:spLocks noGrp="1"/>
          </p:cNvSpPr>
          <p:nvPr>
            <p:ph type="pic" sz="half" idx="22"/>
          </p:nvPr>
        </p:nvSpPr>
        <p:spPr>
          <a:xfrm>
            <a:off x="7646503" y="1284845"/>
            <a:ext cx="3962402" cy="419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7" name="Google Shape;320;p36"/>
          <p:cNvSpPr txBox="1">
            <a:spLocks noGrp="1"/>
          </p:cNvSpPr>
          <p:nvPr>
            <p:ph type="body" sz="quarter" idx="23"/>
          </p:nvPr>
        </p:nvSpPr>
        <p:spPr>
          <a:xfrm>
            <a:off x="2179594" y="2159135"/>
            <a:ext cx="5233202" cy="196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8" name="Google Shape;321;p36"/>
          <p:cNvSpPr txBox="1">
            <a:spLocks noGrp="1"/>
          </p:cNvSpPr>
          <p:nvPr>
            <p:ph type="body" sz="quarter" idx="24"/>
          </p:nvPr>
        </p:nvSpPr>
        <p:spPr>
          <a:xfrm>
            <a:off x="2179594" y="2428082"/>
            <a:ext cx="5233202" cy="460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Google Shape;322;p36"/>
          <p:cNvSpPr txBox="1">
            <a:spLocks noGrp="1"/>
          </p:cNvSpPr>
          <p:nvPr>
            <p:ph type="body" sz="quarter" idx="25"/>
          </p:nvPr>
        </p:nvSpPr>
        <p:spPr>
          <a:xfrm>
            <a:off x="2179594" y="3002895"/>
            <a:ext cx="5233202" cy="196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" name="Google Shape;323;p36"/>
          <p:cNvSpPr txBox="1">
            <a:spLocks noGrp="1"/>
          </p:cNvSpPr>
          <p:nvPr>
            <p:ph type="body" sz="quarter" idx="26"/>
          </p:nvPr>
        </p:nvSpPr>
        <p:spPr>
          <a:xfrm>
            <a:off x="2179594" y="3271847"/>
            <a:ext cx="5233202" cy="460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1" name="Google Shape;324;p36"/>
          <p:cNvSpPr txBox="1">
            <a:spLocks noGrp="1"/>
          </p:cNvSpPr>
          <p:nvPr>
            <p:ph type="body" sz="quarter" idx="27"/>
          </p:nvPr>
        </p:nvSpPr>
        <p:spPr>
          <a:xfrm>
            <a:off x="2179594" y="3890388"/>
            <a:ext cx="5233202" cy="196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2" name="Google Shape;325;p36"/>
          <p:cNvSpPr txBox="1">
            <a:spLocks noGrp="1"/>
          </p:cNvSpPr>
          <p:nvPr>
            <p:ph type="body" sz="quarter" idx="28"/>
          </p:nvPr>
        </p:nvSpPr>
        <p:spPr>
          <a:xfrm>
            <a:off x="2179594" y="4159339"/>
            <a:ext cx="5233202" cy="460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3" name="Google Shape;326;p36"/>
          <p:cNvSpPr txBox="1">
            <a:spLocks noGrp="1"/>
          </p:cNvSpPr>
          <p:nvPr>
            <p:ph type="body" sz="quarter" idx="29"/>
          </p:nvPr>
        </p:nvSpPr>
        <p:spPr>
          <a:xfrm>
            <a:off x="2179594" y="4740842"/>
            <a:ext cx="5233202" cy="196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4" name="Google Shape;327;p36"/>
          <p:cNvSpPr txBox="1">
            <a:spLocks noGrp="1"/>
          </p:cNvSpPr>
          <p:nvPr>
            <p:ph type="body" sz="quarter" idx="30"/>
          </p:nvPr>
        </p:nvSpPr>
        <p:spPr>
          <a:xfrm>
            <a:off x="2179594" y="5009791"/>
            <a:ext cx="5233202" cy="460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5" name="Google Shape;328;p36"/>
          <p:cNvSpPr>
            <a:spLocks noGrp="1"/>
          </p:cNvSpPr>
          <p:nvPr>
            <p:ph type="body" sz="quarter" idx="31"/>
          </p:nvPr>
        </p:nvSpPr>
        <p:spPr>
          <a:xfrm>
            <a:off x="990128" y="1417347"/>
            <a:ext cx="610943" cy="53287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6" name="Google Shape;329;p36"/>
          <p:cNvSpPr>
            <a:spLocks noGrp="1"/>
          </p:cNvSpPr>
          <p:nvPr>
            <p:ph type="body" sz="quarter" idx="32"/>
          </p:nvPr>
        </p:nvSpPr>
        <p:spPr>
          <a:xfrm>
            <a:off x="990128" y="2270293"/>
            <a:ext cx="610943" cy="532878"/>
          </a:xfrm>
          <a:prstGeom prst="rect">
            <a:avLst/>
          </a:prstGeom>
          <a:solidFill>
            <a:srgbClr val="00A03B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7" name="Google Shape;330;p36"/>
          <p:cNvSpPr>
            <a:spLocks noGrp="1"/>
          </p:cNvSpPr>
          <p:nvPr>
            <p:ph type="body" sz="quarter" idx="33"/>
          </p:nvPr>
        </p:nvSpPr>
        <p:spPr>
          <a:xfrm>
            <a:off x="990128" y="3123239"/>
            <a:ext cx="610943" cy="532878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8" name="Google Shape;331;p36"/>
          <p:cNvSpPr>
            <a:spLocks noGrp="1"/>
          </p:cNvSpPr>
          <p:nvPr>
            <p:ph type="body" sz="quarter" idx="34"/>
          </p:nvPr>
        </p:nvSpPr>
        <p:spPr>
          <a:xfrm>
            <a:off x="990128" y="3976184"/>
            <a:ext cx="610943" cy="53287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9" name="Google Shape;332;p36"/>
          <p:cNvSpPr>
            <a:spLocks noGrp="1"/>
          </p:cNvSpPr>
          <p:nvPr>
            <p:ph type="body" sz="quarter" idx="35"/>
          </p:nvPr>
        </p:nvSpPr>
        <p:spPr>
          <a:xfrm>
            <a:off x="990128" y="4829130"/>
            <a:ext cx="610943" cy="532878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Grey slide with title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itle Text"/>
          <p:cNvSpPr txBox="1">
            <a:spLocks noGrp="1"/>
          </p:cNvSpPr>
          <p:nvPr>
            <p:ph type="title"/>
          </p:nvPr>
        </p:nvSpPr>
        <p:spPr>
          <a:xfrm>
            <a:off x="342900" y="299083"/>
            <a:ext cx="11506200" cy="8793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08148" y="2135052"/>
            <a:ext cx="2613602" cy="30669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2pPr>
            <a:lvl3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3pPr>
            <a:lvl4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4pPr>
            <a:lvl5pPr indent="-355600" algn="ctr">
              <a:buClrTx/>
              <a:buSzPts val="2000"/>
              <a:buFontTx/>
              <a:defRPr sz="2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Google Shape;338;p37"/>
          <p:cNvSpPr txBox="1">
            <a:spLocks noGrp="1"/>
          </p:cNvSpPr>
          <p:nvPr>
            <p:ph type="body" sz="quarter" idx="21"/>
          </p:nvPr>
        </p:nvSpPr>
        <p:spPr>
          <a:xfrm>
            <a:off x="6176748" y="2135052"/>
            <a:ext cx="2613602" cy="30669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500" name="Google Shape;339;p37"/>
          <p:cNvSpPr txBox="1">
            <a:spLocks noGrp="1"/>
          </p:cNvSpPr>
          <p:nvPr>
            <p:ph type="body" sz="quarter" idx="22"/>
          </p:nvPr>
        </p:nvSpPr>
        <p:spPr>
          <a:xfrm>
            <a:off x="8958049" y="2123974"/>
            <a:ext cx="2613602" cy="30669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501" name="Google Shape;340;p37"/>
          <p:cNvSpPr txBox="1">
            <a:spLocks noGrp="1"/>
          </p:cNvSpPr>
          <p:nvPr>
            <p:ph type="body" sz="quarter" idx="23"/>
          </p:nvPr>
        </p:nvSpPr>
        <p:spPr>
          <a:xfrm>
            <a:off x="614147" y="2135052"/>
            <a:ext cx="2613603" cy="30669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502" name="Google Shape;341;p37"/>
          <p:cNvSpPr>
            <a:spLocks noGrp="1"/>
          </p:cNvSpPr>
          <p:nvPr>
            <p:ph type="body" sz="quarter" idx="24"/>
          </p:nvPr>
        </p:nvSpPr>
        <p:spPr>
          <a:xfrm>
            <a:off x="7229019" y="1878681"/>
            <a:ext cx="589305" cy="513998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3" name="Google Shape;342;p37"/>
          <p:cNvSpPr>
            <a:spLocks noGrp="1"/>
          </p:cNvSpPr>
          <p:nvPr>
            <p:ph type="body" sz="quarter" idx="25"/>
          </p:nvPr>
        </p:nvSpPr>
        <p:spPr>
          <a:xfrm>
            <a:off x="4419867" y="1878763"/>
            <a:ext cx="589304" cy="513786"/>
          </a:xfrm>
          <a:prstGeom prst="rect">
            <a:avLst/>
          </a:prstGeom>
          <a:solidFill>
            <a:srgbClr val="00A03B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4" name="Google Shape;343;p37"/>
          <p:cNvSpPr>
            <a:spLocks noGrp="1"/>
          </p:cNvSpPr>
          <p:nvPr>
            <p:ph type="body" sz="quarter" idx="26"/>
          </p:nvPr>
        </p:nvSpPr>
        <p:spPr>
          <a:xfrm>
            <a:off x="1610717" y="1878681"/>
            <a:ext cx="589304" cy="513998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5" name="Google Shape;344;p37"/>
          <p:cNvSpPr>
            <a:spLocks noGrp="1"/>
          </p:cNvSpPr>
          <p:nvPr>
            <p:ph type="body" sz="quarter" idx="27"/>
          </p:nvPr>
        </p:nvSpPr>
        <p:spPr>
          <a:xfrm>
            <a:off x="9992176" y="1878681"/>
            <a:ext cx="589304" cy="513998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6" name="Google Shape;345;p37"/>
          <p:cNvSpPr txBox="1">
            <a:spLocks noGrp="1"/>
          </p:cNvSpPr>
          <p:nvPr>
            <p:ph type="body" sz="quarter" idx="28"/>
          </p:nvPr>
        </p:nvSpPr>
        <p:spPr>
          <a:xfrm>
            <a:off x="704427" y="2596162"/>
            <a:ext cx="2444102" cy="5139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7" name="Google Shape;346;p37"/>
          <p:cNvSpPr txBox="1">
            <a:spLocks noGrp="1"/>
          </p:cNvSpPr>
          <p:nvPr>
            <p:ph type="body" sz="quarter" idx="29"/>
          </p:nvPr>
        </p:nvSpPr>
        <p:spPr>
          <a:xfrm>
            <a:off x="813561" y="3192619"/>
            <a:ext cx="2231102" cy="1935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8" name="Google Shape;347;p37"/>
          <p:cNvSpPr txBox="1">
            <a:spLocks noGrp="1"/>
          </p:cNvSpPr>
          <p:nvPr>
            <p:ph type="body" sz="quarter" idx="30"/>
          </p:nvPr>
        </p:nvSpPr>
        <p:spPr>
          <a:xfrm>
            <a:off x="3484083" y="2596162"/>
            <a:ext cx="2444102" cy="5139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9" name="Google Shape;348;p37"/>
          <p:cNvSpPr txBox="1">
            <a:spLocks noGrp="1"/>
          </p:cNvSpPr>
          <p:nvPr>
            <p:ph type="body" sz="quarter" idx="31"/>
          </p:nvPr>
        </p:nvSpPr>
        <p:spPr>
          <a:xfrm>
            <a:off x="3593219" y="3192619"/>
            <a:ext cx="2231102" cy="1935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0" name="Google Shape;349;p37"/>
          <p:cNvSpPr txBox="1">
            <a:spLocks noGrp="1"/>
          </p:cNvSpPr>
          <p:nvPr>
            <p:ph type="body" sz="quarter" idx="32"/>
          </p:nvPr>
        </p:nvSpPr>
        <p:spPr>
          <a:xfrm>
            <a:off x="6256092" y="2602069"/>
            <a:ext cx="2444102" cy="5139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11" name="Google Shape;350;p37"/>
          <p:cNvSpPr txBox="1">
            <a:spLocks noGrp="1"/>
          </p:cNvSpPr>
          <p:nvPr>
            <p:ph type="body" sz="quarter" idx="33"/>
          </p:nvPr>
        </p:nvSpPr>
        <p:spPr>
          <a:xfrm>
            <a:off x="6365225" y="3198527"/>
            <a:ext cx="2231103" cy="1935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2" name="Google Shape;351;p37"/>
          <p:cNvSpPr txBox="1">
            <a:spLocks noGrp="1"/>
          </p:cNvSpPr>
          <p:nvPr>
            <p:ph type="body" sz="quarter" idx="34"/>
          </p:nvPr>
        </p:nvSpPr>
        <p:spPr>
          <a:xfrm>
            <a:off x="9042520" y="2602069"/>
            <a:ext cx="2444102" cy="5139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13" name="Google Shape;352;p37"/>
          <p:cNvSpPr txBox="1">
            <a:spLocks noGrp="1"/>
          </p:cNvSpPr>
          <p:nvPr>
            <p:ph type="body" sz="quarter" idx="35"/>
          </p:nvPr>
        </p:nvSpPr>
        <p:spPr>
          <a:xfrm>
            <a:off x="9151656" y="3198527"/>
            <a:ext cx="2231102" cy="1935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3 col highlight_1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355;p38"/>
          <p:cNvSpPr/>
          <p:nvPr/>
        </p:nvSpPr>
        <p:spPr>
          <a:xfrm>
            <a:off x="927460" y="1822075"/>
            <a:ext cx="3728703" cy="3357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22" name="Google Shape;356;p38"/>
          <p:cNvSpPr/>
          <p:nvPr/>
        </p:nvSpPr>
        <p:spPr>
          <a:xfrm>
            <a:off x="4930002" y="2077415"/>
            <a:ext cx="3050402" cy="27468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23" name="Google Shape;357;p38"/>
          <p:cNvSpPr/>
          <p:nvPr/>
        </p:nvSpPr>
        <p:spPr>
          <a:xfrm>
            <a:off x="8254444" y="2077415"/>
            <a:ext cx="3050402" cy="27468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484" y="3274088"/>
            <a:ext cx="3151203" cy="1681802"/>
          </a:xfrm>
          <a:prstGeom prst="rect">
            <a:avLst/>
          </a:prstGeom>
        </p:spPr>
        <p:txBody>
          <a:bodyPr/>
          <a:lstStyle>
            <a:lvl1pPr marL="0" indent="228600" algn="ctr">
              <a:lnSpc>
                <a:spcPct val="100000"/>
              </a:lnSpc>
              <a:buClrTx/>
              <a:buSzTx/>
              <a:buFontTx/>
              <a:buNone/>
              <a:defRPr sz="1500"/>
            </a:lvl1pPr>
            <a:lvl2pPr marL="828675" indent="-257175" algn="ctr">
              <a:lnSpc>
                <a:spcPct val="100000"/>
              </a:lnSpc>
              <a:buClrTx/>
              <a:buSzPts val="1500"/>
              <a:buFontTx/>
              <a:defRPr sz="1500"/>
            </a:lvl2pPr>
            <a:lvl3pPr marL="1285875" indent="-257175" algn="ctr">
              <a:lnSpc>
                <a:spcPct val="100000"/>
              </a:lnSpc>
              <a:buClrTx/>
              <a:buSzPts val="1500"/>
              <a:buFontTx/>
              <a:defRPr sz="1500"/>
            </a:lvl3pPr>
            <a:lvl4pPr marL="1743075" indent="-257175" algn="ctr">
              <a:lnSpc>
                <a:spcPct val="100000"/>
              </a:lnSpc>
              <a:buClrTx/>
              <a:buSzPts val="1500"/>
              <a:buFontTx/>
              <a:defRPr sz="1500"/>
            </a:lvl4pPr>
            <a:lvl5pPr marL="2200275" indent="-257175" algn="ctr">
              <a:lnSpc>
                <a:spcPct val="100000"/>
              </a:lnSpc>
              <a:buClrTx/>
              <a:buSzPts val="1500"/>
              <a:buFontTx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5" name="Google Shape;359;p38"/>
          <p:cNvSpPr txBox="1">
            <a:spLocks noGrp="1"/>
          </p:cNvSpPr>
          <p:nvPr>
            <p:ph type="body" sz="quarter" idx="21"/>
          </p:nvPr>
        </p:nvSpPr>
        <p:spPr>
          <a:xfrm>
            <a:off x="5138147" y="3274088"/>
            <a:ext cx="2608803" cy="142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6" name="Google Shape;360;p38"/>
          <p:cNvSpPr txBox="1">
            <a:spLocks noGrp="1"/>
          </p:cNvSpPr>
          <p:nvPr>
            <p:ph type="body" sz="quarter" idx="22"/>
          </p:nvPr>
        </p:nvSpPr>
        <p:spPr>
          <a:xfrm>
            <a:off x="8475257" y="3273240"/>
            <a:ext cx="2608802" cy="142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7" name="Google Shape;361;p38"/>
          <p:cNvSpPr txBox="1">
            <a:spLocks noGrp="1"/>
          </p:cNvSpPr>
          <p:nvPr>
            <p:ph type="body" sz="quarter" idx="23"/>
          </p:nvPr>
        </p:nvSpPr>
        <p:spPr>
          <a:xfrm>
            <a:off x="1216093" y="2659458"/>
            <a:ext cx="3151203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8" name="Google Shape;362;p38"/>
          <p:cNvSpPr txBox="1">
            <a:spLocks noGrp="1"/>
          </p:cNvSpPr>
          <p:nvPr>
            <p:ph type="body" sz="quarter" idx="24"/>
          </p:nvPr>
        </p:nvSpPr>
        <p:spPr>
          <a:xfrm>
            <a:off x="5150815" y="2719851"/>
            <a:ext cx="2608803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9" name="Google Shape;363;p38"/>
          <p:cNvSpPr txBox="1">
            <a:spLocks noGrp="1"/>
          </p:cNvSpPr>
          <p:nvPr>
            <p:ph type="body" sz="quarter" idx="25"/>
          </p:nvPr>
        </p:nvSpPr>
        <p:spPr>
          <a:xfrm>
            <a:off x="8477977" y="2728073"/>
            <a:ext cx="2608802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0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31" name="Google Shape;365;p38"/>
          <p:cNvSpPr>
            <a:spLocks noGrp="1"/>
          </p:cNvSpPr>
          <p:nvPr>
            <p:ph type="body" sz="quarter" idx="26"/>
          </p:nvPr>
        </p:nvSpPr>
        <p:spPr>
          <a:xfrm>
            <a:off x="2353255" y="1426326"/>
            <a:ext cx="876956" cy="76494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532" name="Google Shape;366;p38"/>
          <p:cNvSpPr>
            <a:spLocks noGrp="1"/>
          </p:cNvSpPr>
          <p:nvPr>
            <p:ph type="pic" sz="quarter" idx="27"/>
          </p:nvPr>
        </p:nvSpPr>
        <p:spPr>
          <a:xfrm>
            <a:off x="2389259" y="1457721"/>
            <a:ext cx="702002" cy="70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3" name="Google Shape;367;p38"/>
          <p:cNvSpPr>
            <a:spLocks noGrp="1"/>
          </p:cNvSpPr>
          <p:nvPr>
            <p:ph type="body" sz="quarter" idx="28"/>
          </p:nvPr>
        </p:nvSpPr>
        <p:spPr>
          <a:xfrm>
            <a:off x="6100626" y="1751283"/>
            <a:ext cx="730372" cy="63703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534" name="Google Shape;368;p38"/>
          <p:cNvSpPr>
            <a:spLocks noGrp="1"/>
          </p:cNvSpPr>
          <p:nvPr>
            <p:ph type="pic" sz="quarter" idx="29"/>
          </p:nvPr>
        </p:nvSpPr>
        <p:spPr>
          <a:xfrm>
            <a:off x="6151750" y="1787862"/>
            <a:ext cx="555902" cy="555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5" name="Google Shape;369;p38"/>
          <p:cNvSpPr>
            <a:spLocks noGrp="1"/>
          </p:cNvSpPr>
          <p:nvPr>
            <p:ph type="body" sz="quarter" idx="30"/>
          </p:nvPr>
        </p:nvSpPr>
        <p:spPr>
          <a:xfrm>
            <a:off x="9414547" y="1751283"/>
            <a:ext cx="730372" cy="637033"/>
          </a:xfrm>
          <a:prstGeom prst="rect">
            <a:avLst/>
          </a:prstGeom>
          <a:solidFill>
            <a:srgbClr val="00A03B"/>
          </a:solidFill>
        </p:spPr>
        <p:txBody>
          <a:bodyPr/>
          <a:lstStyle/>
          <a:p>
            <a:endParaRPr/>
          </a:p>
        </p:txBody>
      </p:sp>
      <p:sp>
        <p:nvSpPr>
          <p:cNvPr id="536" name="Google Shape;370;p38"/>
          <p:cNvSpPr>
            <a:spLocks noGrp="1"/>
          </p:cNvSpPr>
          <p:nvPr>
            <p:ph type="pic" sz="quarter" idx="31"/>
          </p:nvPr>
        </p:nvSpPr>
        <p:spPr>
          <a:xfrm>
            <a:off x="9468893" y="1787862"/>
            <a:ext cx="555902" cy="555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3 col highlight_2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374;p39"/>
          <p:cNvSpPr/>
          <p:nvPr/>
        </p:nvSpPr>
        <p:spPr>
          <a:xfrm>
            <a:off x="4246581" y="1822075"/>
            <a:ext cx="3728702" cy="3357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45" name="Google Shape;375;p39"/>
          <p:cNvSpPr/>
          <p:nvPr/>
        </p:nvSpPr>
        <p:spPr>
          <a:xfrm>
            <a:off x="916816" y="2077415"/>
            <a:ext cx="3050402" cy="27468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46" name="Google Shape;376;p39"/>
          <p:cNvSpPr/>
          <p:nvPr/>
        </p:nvSpPr>
        <p:spPr>
          <a:xfrm>
            <a:off x="8254444" y="2077415"/>
            <a:ext cx="3050402" cy="27468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4081" y="3269908"/>
            <a:ext cx="2608802" cy="1422602"/>
          </a:xfrm>
          <a:prstGeom prst="rect">
            <a:avLst/>
          </a:prstGeom>
        </p:spPr>
        <p:txBody>
          <a:bodyPr/>
          <a:lstStyle>
            <a:lvl1pPr marL="0" indent="228600" algn="ctr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300"/>
            </a:lvl1pPr>
            <a:lvl2pPr marL="794384" indent="-222884" algn="ctr">
              <a:lnSpc>
                <a:spcPct val="100000"/>
              </a:lnSpc>
              <a:spcBef>
                <a:spcPts val="400"/>
              </a:spcBef>
              <a:buClrTx/>
              <a:buSzPts val="1300"/>
              <a:buFontTx/>
              <a:defRPr sz="1300"/>
            </a:lvl2pPr>
            <a:lvl3pPr marL="1251585" indent="-222885" algn="ctr">
              <a:lnSpc>
                <a:spcPct val="100000"/>
              </a:lnSpc>
              <a:spcBef>
                <a:spcPts val="400"/>
              </a:spcBef>
              <a:buClrTx/>
              <a:buSzPts val="1300"/>
              <a:buFontTx/>
              <a:defRPr sz="1300"/>
            </a:lvl3pPr>
            <a:lvl4pPr marL="1708785" indent="-222885" algn="ctr">
              <a:lnSpc>
                <a:spcPct val="100000"/>
              </a:lnSpc>
              <a:spcBef>
                <a:spcPts val="400"/>
              </a:spcBef>
              <a:buClrTx/>
              <a:buSzPts val="1300"/>
              <a:buFontTx/>
              <a:defRPr sz="1300"/>
            </a:lvl4pPr>
            <a:lvl5pPr marL="2165985" indent="-222885" algn="ctr">
              <a:lnSpc>
                <a:spcPct val="100000"/>
              </a:lnSpc>
              <a:spcBef>
                <a:spcPts val="400"/>
              </a:spcBef>
              <a:buClrTx/>
              <a:buSzPts val="1300"/>
              <a:buFontTx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Google Shape;378;p39"/>
          <p:cNvSpPr txBox="1">
            <a:spLocks noGrp="1"/>
          </p:cNvSpPr>
          <p:nvPr>
            <p:ph type="body" sz="quarter" idx="21"/>
          </p:nvPr>
        </p:nvSpPr>
        <p:spPr>
          <a:xfrm>
            <a:off x="4535213" y="3269908"/>
            <a:ext cx="3151202" cy="1681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9" name="Google Shape;379;p39"/>
          <p:cNvSpPr txBox="1">
            <a:spLocks noGrp="1"/>
          </p:cNvSpPr>
          <p:nvPr>
            <p:ph type="body" sz="quarter" idx="22"/>
          </p:nvPr>
        </p:nvSpPr>
        <p:spPr>
          <a:xfrm>
            <a:off x="4520341" y="2651099"/>
            <a:ext cx="3151203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0" name="Google Shape;380;p39"/>
          <p:cNvSpPr txBox="1">
            <a:spLocks noGrp="1"/>
          </p:cNvSpPr>
          <p:nvPr>
            <p:ph type="body" sz="quarter" idx="23"/>
          </p:nvPr>
        </p:nvSpPr>
        <p:spPr>
          <a:xfrm>
            <a:off x="1114081" y="2728946"/>
            <a:ext cx="2608802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Google Shape;381;p39"/>
          <p:cNvSpPr txBox="1">
            <a:spLocks noGrp="1"/>
          </p:cNvSpPr>
          <p:nvPr>
            <p:ph type="body" sz="quarter" idx="24"/>
          </p:nvPr>
        </p:nvSpPr>
        <p:spPr>
          <a:xfrm>
            <a:off x="8475257" y="3273240"/>
            <a:ext cx="2608802" cy="142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2" name="Google Shape;382;p39"/>
          <p:cNvSpPr txBox="1">
            <a:spLocks noGrp="1"/>
          </p:cNvSpPr>
          <p:nvPr>
            <p:ph type="body" sz="quarter" idx="25"/>
          </p:nvPr>
        </p:nvSpPr>
        <p:spPr>
          <a:xfrm>
            <a:off x="8477977" y="2728073"/>
            <a:ext cx="2608802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54" name="Google Shape;384;p39"/>
          <p:cNvSpPr>
            <a:spLocks noGrp="1"/>
          </p:cNvSpPr>
          <p:nvPr>
            <p:ph type="body" sz="quarter" idx="26"/>
          </p:nvPr>
        </p:nvSpPr>
        <p:spPr>
          <a:xfrm>
            <a:off x="5656274" y="1426326"/>
            <a:ext cx="876956" cy="764949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555" name="Google Shape;385;p39"/>
          <p:cNvSpPr>
            <a:spLocks noGrp="1"/>
          </p:cNvSpPr>
          <p:nvPr>
            <p:ph type="pic" sz="quarter" idx="27"/>
          </p:nvPr>
        </p:nvSpPr>
        <p:spPr>
          <a:xfrm>
            <a:off x="5692280" y="1457721"/>
            <a:ext cx="702002" cy="70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6" name="Google Shape;386;p39"/>
          <p:cNvSpPr>
            <a:spLocks noGrp="1"/>
          </p:cNvSpPr>
          <p:nvPr>
            <p:ph type="body" sz="quarter" idx="28"/>
          </p:nvPr>
        </p:nvSpPr>
        <p:spPr>
          <a:xfrm>
            <a:off x="2113501" y="1747641"/>
            <a:ext cx="730373" cy="637032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557" name="Google Shape;387;p39"/>
          <p:cNvSpPr>
            <a:spLocks noGrp="1"/>
          </p:cNvSpPr>
          <p:nvPr>
            <p:ph type="pic" sz="quarter" idx="29"/>
          </p:nvPr>
        </p:nvSpPr>
        <p:spPr>
          <a:xfrm>
            <a:off x="2166715" y="1784219"/>
            <a:ext cx="555902" cy="555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8" name="Google Shape;388;p39"/>
          <p:cNvSpPr>
            <a:spLocks noGrp="1"/>
          </p:cNvSpPr>
          <p:nvPr>
            <p:ph type="body" sz="quarter" idx="30"/>
          </p:nvPr>
        </p:nvSpPr>
        <p:spPr>
          <a:xfrm>
            <a:off x="9414547" y="1751283"/>
            <a:ext cx="730372" cy="637033"/>
          </a:xfrm>
          <a:prstGeom prst="rect">
            <a:avLst/>
          </a:prstGeom>
          <a:solidFill>
            <a:srgbClr val="00A03B"/>
          </a:solidFill>
        </p:spPr>
        <p:txBody>
          <a:bodyPr/>
          <a:lstStyle/>
          <a:p>
            <a:endParaRPr/>
          </a:p>
        </p:txBody>
      </p:sp>
      <p:sp>
        <p:nvSpPr>
          <p:cNvPr id="559" name="Google Shape;389;p39"/>
          <p:cNvSpPr>
            <a:spLocks noGrp="1"/>
          </p:cNvSpPr>
          <p:nvPr>
            <p:ph type="pic" sz="quarter" idx="31"/>
          </p:nvPr>
        </p:nvSpPr>
        <p:spPr>
          <a:xfrm>
            <a:off x="9468893" y="1787862"/>
            <a:ext cx="555902" cy="555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3 col highlight_3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393;p40"/>
          <p:cNvSpPr/>
          <p:nvPr/>
        </p:nvSpPr>
        <p:spPr>
          <a:xfrm>
            <a:off x="7588708" y="1822075"/>
            <a:ext cx="3728702" cy="3357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68" name="Google Shape;394;p40"/>
          <p:cNvSpPr/>
          <p:nvPr/>
        </p:nvSpPr>
        <p:spPr>
          <a:xfrm>
            <a:off x="916816" y="2077415"/>
            <a:ext cx="3050402" cy="27468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69" name="Google Shape;395;p40"/>
          <p:cNvSpPr/>
          <p:nvPr/>
        </p:nvSpPr>
        <p:spPr>
          <a:xfrm>
            <a:off x="4252762" y="2077415"/>
            <a:ext cx="3050402" cy="27468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63500" dir="2700000" rotWithShape="0">
              <a:srgbClr val="000000">
                <a:alpha val="2470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8733" y="3275984"/>
            <a:ext cx="3151202" cy="1681802"/>
          </a:xfrm>
          <a:prstGeom prst="rect">
            <a:avLst/>
          </a:prstGeom>
        </p:spPr>
        <p:txBody>
          <a:bodyPr/>
          <a:lstStyle>
            <a:lvl1pPr marL="0" indent="228600" algn="ctr">
              <a:lnSpc>
                <a:spcPct val="100000"/>
              </a:lnSpc>
              <a:buClrTx/>
              <a:buSzTx/>
              <a:buFontTx/>
              <a:buNone/>
              <a:defRPr sz="1500"/>
            </a:lvl1pPr>
            <a:lvl2pPr marL="828675" indent="-257175" algn="ctr">
              <a:lnSpc>
                <a:spcPct val="100000"/>
              </a:lnSpc>
              <a:buClrTx/>
              <a:buSzPts val="1500"/>
              <a:buFontTx/>
              <a:defRPr sz="1500"/>
            </a:lvl2pPr>
            <a:lvl3pPr marL="1285875" indent="-257175" algn="ctr">
              <a:lnSpc>
                <a:spcPct val="100000"/>
              </a:lnSpc>
              <a:buClrTx/>
              <a:buSzPts val="1500"/>
              <a:buFontTx/>
              <a:defRPr sz="1500"/>
            </a:lvl3pPr>
            <a:lvl4pPr marL="1743075" indent="-257175" algn="ctr">
              <a:lnSpc>
                <a:spcPct val="100000"/>
              </a:lnSpc>
              <a:buClrTx/>
              <a:buSzPts val="1500"/>
              <a:buFontTx/>
              <a:defRPr sz="1500"/>
            </a:lvl4pPr>
            <a:lvl5pPr marL="2200275" indent="-257175" algn="ctr">
              <a:lnSpc>
                <a:spcPct val="100000"/>
              </a:lnSpc>
              <a:buClrTx/>
              <a:buSzPts val="1500"/>
              <a:buFontTx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1" name="Google Shape;397;p40"/>
          <p:cNvSpPr txBox="1">
            <a:spLocks noGrp="1"/>
          </p:cNvSpPr>
          <p:nvPr>
            <p:ph type="body" sz="quarter" idx="21"/>
          </p:nvPr>
        </p:nvSpPr>
        <p:spPr>
          <a:xfrm>
            <a:off x="4472275" y="3269908"/>
            <a:ext cx="2608802" cy="142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2" name="Google Shape;398;p40"/>
          <p:cNvSpPr txBox="1">
            <a:spLocks noGrp="1"/>
          </p:cNvSpPr>
          <p:nvPr>
            <p:ph type="body" sz="quarter" idx="22"/>
          </p:nvPr>
        </p:nvSpPr>
        <p:spPr>
          <a:xfrm>
            <a:off x="7877340" y="2651012"/>
            <a:ext cx="3151202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Google Shape;399;p40"/>
          <p:cNvSpPr txBox="1">
            <a:spLocks noGrp="1"/>
          </p:cNvSpPr>
          <p:nvPr>
            <p:ph type="body" sz="quarter" idx="23"/>
          </p:nvPr>
        </p:nvSpPr>
        <p:spPr>
          <a:xfrm>
            <a:off x="4472275" y="2719851"/>
            <a:ext cx="2608802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4" name="Google Shape;400;p40"/>
          <p:cNvSpPr txBox="1">
            <a:spLocks noGrp="1"/>
          </p:cNvSpPr>
          <p:nvPr>
            <p:ph type="body" sz="quarter" idx="24"/>
          </p:nvPr>
        </p:nvSpPr>
        <p:spPr>
          <a:xfrm>
            <a:off x="1114081" y="3269908"/>
            <a:ext cx="2608802" cy="142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5" name="Google Shape;401;p40"/>
          <p:cNvSpPr txBox="1">
            <a:spLocks noGrp="1"/>
          </p:cNvSpPr>
          <p:nvPr>
            <p:ph type="body" sz="quarter" idx="25"/>
          </p:nvPr>
        </p:nvSpPr>
        <p:spPr>
          <a:xfrm>
            <a:off x="1114081" y="2728946"/>
            <a:ext cx="2608802" cy="438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6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77" name="Google Shape;403;p40"/>
          <p:cNvSpPr>
            <a:spLocks noGrp="1"/>
          </p:cNvSpPr>
          <p:nvPr>
            <p:ph type="body" sz="quarter" idx="26"/>
          </p:nvPr>
        </p:nvSpPr>
        <p:spPr>
          <a:xfrm>
            <a:off x="9014500" y="1426326"/>
            <a:ext cx="876956" cy="764949"/>
          </a:xfrm>
          <a:prstGeom prst="rect">
            <a:avLst/>
          </a:prstGeom>
          <a:solidFill>
            <a:srgbClr val="00A03B"/>
          </a:solidFill>
        </p:spPr>
        <p:txBody>
          <a:bodyPr/>
          <a:lstStyle/>
          <a:p>
            <a:endParaRPr/>
          </a:p>
        </p:txBody>
      </p:sp>
      <p:sp>
        <p:nvSpPr>
          <p:cNvPr id="578" name="Google Shape;404;p40"/>
          <p:cNvSpPr>
            <a:spLocks noGrp="1"/>
          </p:cNvSpPr>
          <p:nvPr>
            <p:ph type="pic" sz="quarter" idx="27"/>
          </p:nvPr>
        </p:nvSpPr>
        <p:spPr>
          <a:xfrm>
            <a:off x="9062087" y="1457721"/>
            <a:ext cx="702002" cy="70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9" name="Google Shape;405;p40"/>
          <p:cNvSpPr>
            <a:spLocks noGrp="1"/>
          </p:cNvSpPr>
          <p:nvPr>
            <p:ph type="body" sz="quarter" idx="28"/>
          </p:nvPr>
        </p:nvSpPr>
        <p:spPr>
          <a:xfrm>
            <a:off x="5412866" y="1751283"/>
            <a:ext cx="730372" cy="63703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580" name="Google Shape;406;p40"/>
          <p:cNvSpPr>
            <a:spLocks noGrp="1"/>
          </p:cNvSpPr>
          <p:nvPr>
            <p:ph type="pic" sz="quarter" idx="29"/>
          </p:nvPr>
        </p:nvSpPr>
        <p:spPr>
          <a:xfrm>
            <a:off x="5466079" y="1787862"/>
            <a:ext cx="555902" cy="555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1" name="Google Shape;407;p40"/>
          <p:cNvSpPr>
            <a:spLocks noGrp="1"/>
          </p:cNvSpPr>
          <p:nvPr>
            <p:ph type="body" sz="quarter" idx="30"/>
          </p:nvPr>
        </p:nvSpPr>
        <p:spPr>
          <a:xfrm>
            <a:off x="2113501" y="1747641"/>
            <a:ext cx="730373" cy="637032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582" name="Google Shape;408;p40"/>
          <p:cNvSpPr>
            <a:spLocks noGrp="1"/>
          </p:cNvSpPr>
          <p:nvPr>
            <p:ph type="pic" sz="quarter" idx="31"/>
          </p:nvPr>
        </p:nvSpPr>
        <p:spPr>
          <a:xfrm>
            <a:off x="2166715" y="1784219"/>
            <a:ext cx="555902" cy="555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412;p41"/>
          <p:cNvSpPr/>
          <p:nvPr/>
        </p:nvSpPr>
        <p:spPr>
          <a:xfrm>
            <a:off x="0" y="4498737"/>
            <a:ext cx="12192000" cy="1482902"/>
          </a:xfrm>
          <a:prstGeom prst="rect">
            <a:avLst/>
          </a:prstGeom>
          <a:gradFill>
            <a:gsLst>
              <a:gs pos="0">
                <a:srgbClr val="00A03B"/>
              </a:gs>
              <a:gs pos="5600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91" name="Google Shape;413;p41"/>
          <p:cNvSpPr/>
          <p:nvPr/>
        </p:nvSpPr>
        <p:spPr>
          <a:xfrm>
            <a:off x="-4" y="5440300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592" name="Google Shape;414;p41" descr="Google Shape;414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Google Shape;415;p41"/>
          <p:cNvSpPr/>
          <p:nvPr/>
        </p:nvSpPr>
        <p:spPr>
          <a:xfrm rot="5400000">
            <a:off x="6086588" y="-1640124"/>
            <a:ext cx="52202" cy="12225602"/>
          </a:xfrm>
          <a:prstGeom prst="rect">
            <a:avLst/>
          </a:prstGeom>
          <a:gradFill>
            <a:gsLst>
              <a:gs pos="0">
                <a:srgbClr val="E8E7E6"/>
              </a:gs>
              <a:gs pos="24000">
                <a:srgbClr val="918D91"/>
              </a:gs>
              <a:gs pos="52000">
                <a:srgbClr val="F2F1F1"/>
              </a:gs>
              <a:gs pos="75000">
                <a:srgbClr val="918D91"/>
              </a:gs>
              <a:gs pos="100000">
                <a:srgbClr val="E8E7E6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43360" y="1414989"/>
            <a:ext cx="9073803" cy="391502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1pPr>
            <a:lvl2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2pPr>
            <a:lvl3pPr marL="0" indent="228600">
              <a:lnSpc>
                <a:spcPct val="10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3pPr>
            <a:lvl4pPr indent="-355600">
              <a:lnSpc>
                <a:spcPct val="100000"/>
              </a:lnSpc>
              <a:spcBef>
                <a:spcPts val="1400"/>
              </a:spcBef>
              <a:buClrTx/>
              <a:buSzPts val="2000"/>
              <a:buFontTx/>
              <a:defRPr sz="2000"/>
            </a:lvl4pPr>
            <a:lvl5pPr indent="-355600">
              <a:lnSpc>
                <a:spcPct val="100000"/>
              </a:lnSpc>
              <a:spcBef>
                <a:spcPts val="1400"/>
              </a:spcBef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5" name="Google Shape;417;p41"/>
          <p:cNvSpPr txBox="1">
            <a:spLocks noGrp="1"/>
          </p:cNvSpPr>
          <p:nvPr>
            <p:ph type="body" sz="quarter" idx="21"/>
          </p:nvPr>
        </p:nvSpPr>
        <p:spPr>
          <a:xfrm>
            <a:off x="624369" y="825896"/>
            <a:ext cx="10943702" cy="3762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6" name="Google Shape;418;p41"/>
          <p:cNvSpPr txBox="1">
            <a:spLocks noGrp="1"/>
          </p:cNvSpPr>
          <p:nvPr>
            <p:ph type="body" sz="quarter" idx="22"/>
          </p:nvPr>
        </p:nvSpPr>
        <p:spPr>
          <a:xfrm>
            <a:off x="1376008" y="4515806"/>
            <a:ext cx="9440100" cy="9246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97" name="Google Shape;419;p41"/>
          <p:cNvSpPr txBox="1">
            <a:spLocks noGrp="1"/>
          </p:cNvSpPr>
          <p:nvPr>
            <p:ph type="body" sz="quarter" idx="23"/>
          </p:nvPr>
        </p:nvSpPr>
        <p:spPr>
          <a:xfrm>
            <a:off x="2243362" y="2003735"/>
            <a:ext cx="9073800" cy="391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8" name="Google Shape;420;p41"/>
          <p:cNvSpPr txBox="1">
            <a:spLocks noGrp="1"/>
          </p:cNvSpPr>
          <p:nvPr>
            <p:ph type="body" sz="quarter" idx="24"/>
          </p:nvPr>
        </p:nvSpPr>
        <p:spPr>
          <a:xfrm>
            <a:off x="2243362" y="2592478"/>
            <a:ext cx="9073800" cy="391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9" name="Google Shape;421;p41"/>
          <p:cNvSpPr txBox="1">
            <a:spLocks noGrp="1"/>
          </p:cNvSpPr>
          <p:nvPr>
            <p:ph type="body" sz="quarter" idx="25"/>
          </p:nvPr>
        </p:nvSpPr>
        <p:spPr>
          <a:xfrm>
            <a:off x="2243362" y="3181225"/>
            <a:ext cx="9073800" cy="391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0" name="Google Shape;422;p41"/>
          <p:cNvSpPr txBox="1">
            <a:spLocks noGrp="1"/>
          </p:cNvSpPr>
          <p:nvPr>
            <p:ph type="body" sz="quarter" idx="26"/>
          </p:nvPr>
        </p:nvSpPr>
        <p:spPr>
          <a:xfrm>
            <a:off x="2243362" y="3769969"/>
            <a:ext cx="9073800" cy="391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3702" cy="5268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02" name="Google Shape;425;p41"/>
          <p:cNvSpPr>
            <a:spLocks noGrp="1"/>
          </p:cNvSpPr>
          <p:nvPr>
            <p:ph type="pic" sz="quarter" idx="27"/>
          </p:nvPr>
        </p:nvSpPr>
        <p:spPr>
          <a:xfrm>
            <a:off x="1376006" y="1331067"/>
            <a:ext cx="705903" cy="527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3" name="Google Shape;426;p41"/>
          <p:cNvSpPr>
            <a:spLocks noGrp="1"/>
          </p:cNvSpPr>
          <p:nvPr>
            <p:ph type="pic" sz="quarter" idx="28"/>
          </p:nvPr>
        </p:nvSpPr>
        <p:spPr>
          <a:xfrm>
            <a:off x="1376006" y="1919812"/>
            <a:ext cx="705903" cy="527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4" name="Google Shape;427;p41"/>
          <p:cNvSpPr>
            <a:spLocks noGrp="1"/>
          </p:cNvSpPr>
          <p:nvPr>
            <p:ph type="pic" sz="quarter" idx="29"/>
          </p:nvPr>
        </p:nvSpPr>
        <p:spPr>
          <a:xfrm>
            <a:off x="1376006" y="2508555"/>
            <a:ext cx="705903" cy="527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5" name="Google Shape;428;p41"/>
          <p:cNvSpPr>
            <a:spLocks noGrp="1"/>
          </p:cNvSpPr>
          <p:nvPr>
            <p:ph type="pic" sz="quarter" idx="30"/>
          </p:nvPr>
        </p:nvSpPr>
        <p:spPr>
          <a:xfrm>
            <a:off x="1376006" y="3097301"/>
            <a:ext cx="705903" cy="527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6" name="Google Shape;429;p41"/>
          <p:cNvSpPr>
            <a:spLocks noGrp="1"/>
          </p:cNvSpPr>
          <p:nvPr>
            <p:ph type="pic" sz="quarter" idx="31"/>
          </p:nvPr>
        </p:nvSpPr>
        <p:spPr>
          <a:xfrm>
            <a:off x="1376006" y="3686045"/>
            <a:ext cx="705903" cy="527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in cover B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4140" y="3757871"/>
            <a:ext cx="5039101" cy="1452900"/>
          </a:xfrm>
          <a:prstGeom prst="rect">
            <a:avLst/>
          </a:prstGeom>
        </p:spPr>
        <p:txBody>
          <a:bodyPr/>
          <a:lstStyle>
            <a:lvl1pPr marL="254000" indent="-1524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1pPr>
            <a:lvl2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2pPr>
            <a:lvl3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3pPr>
            <a:lvl4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4pPr>
            <a:lvl5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" name="Google Shape;34;p6" descr="Google Shape;34;p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" y="995449"/>
            <a:ext cx="1419507" cy="49657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46040" y="1825525"/>
            <a:ext cx="6133201" cy="1784401"/>
          </a:xfrm>
          <a:prstGeom prst="rect">
            <a:avLst/>
          </a:prstGeom>
        </p:spPr>
        <p:txBody>
          <a:bodyPr anchor="b"/>
          <a:lstStyle>
            <a:lvl1pPr algn="l"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icon placeholder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432;p42"/>
          <p:cNvSpPr/>
          <p:nvPr/>
        </p:nvSpPr>
        <p:spPr>
          <a:xfrm>
            <a:off x="6096000" y="0"/>
            <a:ext cx="6096000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5600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15" name="Google Shape;433;p42"/>
          <p:cNvSpPr/>
          <p:nvPr/>
        </p:nvSpPr>
        <p:spPr>
          <a:xfrm>
            <a:off x="-4" y="5440300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616" name="Google Shape;434;p42" descr="Google Shape;434;p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Google Shape;435;p42"/>
          <p:cNvSpPr>
            <a:spLocks noGrp="1"/>
          </p:cNvSpPr>
          <p:nvPr>
            <p:ph type="pic" sz="half" idx="21"/>
          </p:nvPr>
        </p:nvSpPr>
        <p:spPr>
          <a:xfrm>
            <a:off x="6483927" y="280628"/>
            <a:ext cx="5356502" cy="496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Title Text"/>
          <p:cNvSpPr txBox="1">
            <a:spLocks noGrp="1"/>
          </p:cNvSpPr>
          <p:nvPr>
            <p:ph type="title"/>
          </p:nvPr>
        </p:nvSpPr>
        <p:spPr>
          <a:xfrm>
            <a:off x="873479" y="1169394"/>
            <a:ext cx="4501802" cy="4079102"/>
          </a:xfrm>
          <a:prstGeom prst="rect">
            <a:avLst/>
          </a:prstGeom>
        </p:spPr>
        <p:txBody>
          <a:bodyPr/>
          <a:lstStyle>
            <a:lvl1pPr>
              <a:defRPr sz="7500"/>
            </a:lvl1pPr>
          </a:lstStyle>
          <a:p>
            <a:r>
              <a:t>Title Text</a:t>
            </a:r>
          </a:p>
        </p:txBody>
      </p:sp>
      <p:sp>
        <p:nvSpPr>
          <p:cNvPr id="6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ig icon placeholder">
    <p:bg>
      <p:bgPr>
        <a:gradFill flip="none" rotWithShape="1">
          <a:gsLst>
            <a:gs pos="0">
              <a:srgbClr val="00A03B"/>
            </a:gs>
            <a:gs pos="56000">
              <a:srgbClr val="00A03B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358" y="3190238"/>
            <a:ext cx="2253602" cy="1884002"/>
          </a:xfrm>
          <a:prstGeom prst="rect">
            <a:avLst/>
          </a:prstGeom>
          <a:solidFill>
            <a:srgbClr val="FFFFFF">
              <a:alpha val="15685"/>
            </a:srgbClr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/>
            </a:lvl1pPr>
            <a:lvl2pPr indent="-355600" algn="ctr">
              <a:buClrTx/>
              <a:buSzPts val="2000"/>
              <a:buFontTx/>
              <a:defRPr sz="2000"/>
            </a:lvl2pPr>
            <a:lvl3pPr indent="-355600" algn="ctr">
              <a:buClrTx/>
              <a:buSzPts val="2000"/>
              <a:buFontTx/>
              <a:defRPr sz="2000"/>
            </a:lvl3pPr>
            <a:lvl4pPr indent="-355600" algn="ctr">
              <a:buClrTx/>
              <a:buSzPts val="2000"/>
              <a:buFontTx/>
              <a:defRPr sz="2000"/>
            </a:lvl4pPr>
            <a:lvl5pPr indent="-355600" algn="ctr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7" name="Google Shape;441;p43"/>
          <p:cNvSpPr txBox="1">
            <a:spLocks noGrp="1"/>
          </p:cNvSpPr>
          <p:nvPr>
            <p:ph type="body" sz="quarter" idx="21"/>
          </p:nvPr>
        </p:nvSpPr>
        <p:spPr>
          <a:xfrm>
            <a:off x="2873829" y="3188785"/>
            <a:ext cx="2253602" cy="1883999"/>
          </a:xfrm>
          <a:prstGeom prst="rect">
            <a:avLst/>
          </a:prstGeom>
          <a:solidFill>
            <a:srgbClr val="FFFFFF">
              <a:alpha val="15685"/>
            </a:srgbClr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628" name="Title Text"/>
          <p:cNvSpPr txBox="1">
            <a:spLocks noGrp="1"/>
          </p:cNvSpPr>
          <p:nvPr>
            <p:ph type="title"/>
          </p:nvPr>
        </p:nvSpPr>
        <p:spPr>
          <a:xfrm>
            <a:off x="1064133" y="667403"/>
            <a:ext cx="5708102" cy="182190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9" name="Google Shape;443;p43"/>
          <p:cNvSpPr txBox="1">
            <a:spLocks noGrp="1"/>
          </p:cNvSpPr>
          <p:nvPr>
            <p:ph type="body" sz="quarter" idx="22"/>
          </p:nvPr>
        </p:nvSpPr>
        <p:spPr>
          <a:xfrm>
            <a:off x="643865" y="3300271"/>
            <a:ext cx="1994101" cy="1681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0" name="Google Shape;444;p43"/>
          <p:cNvSpPr txBox="1">
            <a:spLocks noGrp="1"/>
          </p:cNvSpPr>
          <p:nvPr>
            <p:ph type="body" sz="quarter" idx="23"/>
          </p:nvPr>
        </p:nvSpPr>
        <p:spPr>
          <a:xfrm>
            <a:off x="3006738" y="3300271"/>
            <a:ext cx="1994102" cy="1681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1" name="Google Shape;445;p43"/>
          <p:cNvSpPr txBox="1">
            <a:spLocks noGrp="1"/>
          </p:cNvSpPr>
          <p:nvPr>
            <p:ph type="body" sz="quarter" idx="24"/>
          </p:nvPr>
        </p:nvSpPr>
        <p:spPr>
          <a:xfrm>
            <a:off x="5393890" y="3300271"/>
            <a:ext cx="1994102" cy="1681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2" name="Google Shape;446;p43"/>
          <p:cNvSpPr>
            <a:spLocks noGrp="1"/>
          </p:cNvSpPr>
          <p:nvPr>
            <p:ph type="pic" sz="half" idx="25"/>
          </p:nvPr>
        </p:nvSpPr>
        <p:spPr>
          <a:xfrm>
            <a:off x="7897813" y="290985"/>
            <a:ext cx="3930602" cy="4806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3" name="Google Shape;448;p43"/>
          <p:cNvSpPr txBox="1">
            <a:spLocks noGrp="1"/>
          </p:cNvSpPr>
          <p:nvPr>
            <p:ph type="body" sz="quarter" idx="26"/>
          </p:nvPr>
        </p:nvSpPr>
        <p:spPr>
          <a:xfrm>
            <a:off x="5295899" y="3179291"/>
            <a:ext cx="2253603" cy="1883999"/>
          </a:xfrm>
          <a:prstGeom prst="rect">
            <a:avLst/>
          </a:prstGeom>
          <a:solidFill>
            <a:srgbClr val="FFFFFF">
              <a:alpha val="15685"/>
            </a:srgbClr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6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5330" y="3992135"/>
            <a:ext cx="10159803" cy="1228501"/>
          </a:xfrm>
          <a:prstGeom prst="rect">
            <a:avLst/>
          </a:prstGeom>
          <a:solidFill>
            <a:srgbClr val="F1F3E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indent="-355600" algn="ctr">
              <a:buSzPts val="2000"/>
              <a:defRPr sz="2000">
                <a:solidFill>
                  <a:srgbClr val="F1F3EF"/>
                </a:solidFill>
              </a:defRPr>
            </a:lvl1pPr>
            <a:lvl2pPr indent="-355600" algn="ctr">
              <a:buSzPts val="2000"/>
              <a:defRPr sz="2000">
                <a:solidFill>
                  <a:srgbClr val="F1F3EF"/>
                </a:solidFill>
              </a:defRPr>
            </a:lvl2pPr>
            <a:lvl3pPr indent="-355600" algn="ctr">
              <a:buSzPts val="2000"/>
              <a:defRPr sz="2000">
                <a:solidFill>
                  <a:srgbClr val="F1F3EF"/>
                </a:solidFill>
              </a:defRPr>
            </a:lvl3pPr>
            <a:lvl4pPr indent="-355600" algn="ctr">
              <a:buSzPts val="2000"/>
              <a:defRPr sz="2000">
                <a:solidFill>
                  <a:srgbClr val="F1F3EF"/>
                </a:solidFill>
              </a:defRPr>
            </a:lvl4pPr>
            <a:lvl5pPr indent="-355600" algn="ctr">
              <a:buSzPts val="2000"/>
              <a:defRPr sz="2000">
                <a:solidFill>
                  <a:srgbClr val="F1F3E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Google Shape;452;p44"/>
          <p:cNvSpPr txBox="1">
            <a:spLocks noGrp="1"/>
          </p:cNvSpPr>
          <p:nvPr>
            <p:ph type="body" sz="quarter" idx="21"/>
          </p:nvPr>
        </p:nvSpPr>
        <p:spPr>
          <a:xfrm>
            <a:off x="965329" y="2651307"/>
            <a:ext cx="10159804" cy="1228502"/>
          </a:xfrm>
          <a:prstGeom prst="rect">
            <a:avLst/>
          </a:prstGeom>
          <a:solidFill>
            <a:srgbClr val="F1F3E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643" name="Google Shape;453;p44"/>
          <p:cNvSpPr txBox="1">
            <a:spLocks noGrp="1"/>
          </p:cNvSpPr>
          <p:nvPr>
            <p:ph type="body" sz="quarter" idx="22"/>
          </p:nvPr>
        </p:nvSpPr>
        <p:spPr>
          <a:xfrm>
            <a:off x="985207" y="1304703"/>
            <a:ext cx="10159801" cy="1228502"/>
          </a:xfrm>
          <a:prstGeom prst="rect">
            <a:avLst/>
          </a:prstGeom>
          <a:solidFill>
            <a:srgbClr val="F1F3E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644" name="Google Shape;454;p44"/>
          <p:cNvSpPr/>
          <p:nvPr/>
        </p:nvSpPr>
        <p:spPr>
          <a:xfrm>
            <a:off x="1004835" y="3981508"/>
            <a:ext cx="10169846" cy="12213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45" name="Google Shape;455;p44"/>
          <p:cNvSpPr>
            <a:spLocks noGrp="1"/>
          </p:cNvSpPr>
          <p:nvPr>
            <p:ph type="body" sz="quarter" idx="23"/>
          </p:nvPr>
        </p:nvSpPr>
        <p:spPr>
          <a:xfrm>
            <a:off x="1648622" y="4251416"/>
            <a:ext cx="743312" cy="648278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646" name="Google Shape;456;p44"/>
          <p:cNvSpPr/>
          <p:nvPr/>
        </p:nvSpPr>
        <p:spPr>
          <a:xfrm>
            <a:off x="1004835" y="2657413"/>
            <a:ext cx="10169846" cy="12213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47" name="Google Shape;457;p44"/>
          <p:cNvSpPr>
            <a:spLocks noGrp="1"/>
          </p:cNvSpPr>
          <p:nvPr>
            <p:ph type="body" sz="quarter" idx="24"/>
          </p:nvPr>
        </p:nvSpPr>
        <p:spPr>
          <a:xfrm>
            <a:off x="1661873" y="2945266"/>
            <a:ext cx="743312" cy="648278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648" name="Google Shape;458;p44"/>
          <p:cNvSpPr>
            <a:spLocks noGrp="1"/>
          </p:cNvSpPr>
          <p:nvPr>
            <p:ph type="body" sz="quarter" idx="25"/>
          </p:nvPr>
        </p:nvSpPr>
        <p:spPr>
          <a:xfrm>
            <a:off x="1655248" y="1633339"/>
            <a:ext cx="743311" cy="648278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50" name="Google Shape;461;p44"/>
          <p:cNvSpPr txBox="1">
            <a:spLocks noGrp="1"/>
          </p:cNvSpPr>
          <p:nvPr>
            <p:ph type="body" sz="quarter" idx="26"/>
          </p:nvPr>
        </p:nvSpPr>
        <p:spPr>
          <a:xfrm>
            <a:off x="2944166" y="1533821"/>
            <a:ext cx="2451901" cy="8151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1" name="Google Shape;462;p44"/>
          <p:cNvSpPr txBox="1">
            <a:spLocks noGrp="1"/>
          </p:cNvSpPr>
          <p:nvPr>
            <p:ph type="body" sz="quarter" idx="27"/>
          </p:nvPr>
        </p:nvSpPr>
        <p:spPr>
          <a:xfrm>
            <a:off x="5570137" y="1536294"/>
            <a:ext cx="5241900" cy="8151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2" name="Google Shape;463;p44"/>
          <p:cNvSpPr txBox="1">
            <a:spLocks noGrp="1"/>
          </p:cNvSpPr>
          <p:nvPr>
            <p:ph type="body" sz="quarter" idx="28"/>
          </p:nvPr>
        </p:nvSpPr>
        <p:spPr>
          <a:xfrm>
            <a:off x="2944166" y="2857915"/>
            <a:ext cx="2451901" cy="8151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3" name="Google Shape;464;p44"/>
          <p:cNvSpPr txBox="1">
            <a:spLocks noGrp="1"/>
          </p:cNvSpPr>
          <p:nvPr>
            <p:ph type="body" sz="quarter" idx="29"/>
          </p:nvPr>
        </p:nvSpPr>
        <p:spPr>
          <a:xfrm>
            <a:off x="5570137" y="2860388"/>
            <a:ext cx="5241900" cy="81509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4" name="Google Shape;465;p44"/>
          <p:cNvSpPr txBox="1">
            <a:spLocks noGrp="1"/>
          </p:cNvSpPr>
          <p:nvPr>
            <p:ph type="body" sz="quarter" idx="30"/>
          </p:nvPr>
        </p:nvSpPr>
        <p:spPr>
          <a:xfrm>
            <a:off x="2944166" y="4182009"/>
            <a:ext cx="2451901" cy="8151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5" name="Google Shape;466;p44"/>
          <p:cNvSpPr txBox="1">
            <a:spLocks noGrp="1"/>
          </p:cNvSpPr>
          <p:nvPr>
            <p:ph type="body" sz="quarter" idx="31"/>
          </p:nvPr>
        </p:nvSpPr>
        <p:spPr>
          <a:xfrm>
            <a:off x="5570137" y="4184482"/>
            <a:ext cx="5241900" cy="8151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6" name="Google Shape;467;p44"/>
          <p:cNvSpPr>
            <a:spLocks noGrp="1"/>
          </p:cNvSpPr>
          <p:nvPr>
            <p:ph type="pic" sz="quarter" idx="32"/>
          </p:nvPr>
        </p:nvSpPr>
        <p:spPr>
          <a:xfrm>
            <a:off x="1641120" y="1618673"/>
            <a:ext cx="654302" cy="654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7" name="Google Shape;468;p44"/>
          <p:cNvSpPr>
            <a:spLocks noGrp="1"/>
          </p:cNvSpPr>
          <p:nvPr>
            <p:ph type="pic" sz="quarter" idx="33"/>
          </p:nvPr>
        </p:nvSpPr>
        <p:spPr>
          <a:xfrm>
            <a:off x="1641120" y="2942764"/>
            <a:ext cx="654302" cy="654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8" name="Google Shape;469;p44"/>
          <p:cNvSpPr>
            <a:spLocks noGrp="1"/>
          </p:cNvSpPr>
          <p:nvPr>
            <p:ph type="pic" sz="quarter" idx="34"/>
          </p:nvPr>
        </p:nvSpPr>
        <p:spPr>
          <a:xfrm>
            <a:off x="1641120" y="4266860"/>
            <a:ext cx="654302" cy="654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slid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2" y="3265782"/>
            <a:ext cx="3042001" cy="1772401"/>
          </a:xfrm>
          <a:prstGeom prst="rect">
            <a:avLst/>
          </a:prstGeom>
          <a:solidFill>
            <a:schemeClr val="accent4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>
                <a:solidFill>
                  <a:schemeClr val="accent4"/>
                </a:solidFill>
              </a:defRPr>
            </a:lvl1pPr>
            <a:lvl2pPr indent="-355600" algn="ctr">
              <a:buClrTx/>
              <a:buSzPts val="2000"/>
              <a:buFontTx/>
              <a:defRPr sz="2000">
                <a:solidFill>
                  <a:schemeClr val="accent4"/>
                </a:solidFill>
              </a:defRPr>
            </a:lvl2pPr>
            <a:lvl3pPr indent="-355600" algn="ctr">
              <a:buClrTx/>
              <a:buSzPts val="2000"/>
              <a:buFontTx/>
              <a:defRPr sz="2000">
                <a:solidFill>
                  <a:schemeClr val="accent4"/>
                </a:solidFill>
              </a:defRPr>
            </a:lvl3pPr>
            <a:lvl4pPr indent="-355600" algn="ctr">
              <a:buClrTx/>
              <a:buSzPts val="2000"/>
              <a:buFontTx/>
              <a:defRPr sz="2000">
                <a:solidFill>
                  <a:schemeClr val="accent4"/>
                </a:solidFill>
              </a:defRPr>
            </a:lvl4pPr>
            <a:lvl5pPr indent="-355600" algn="ctr">
              <a:buClrTx/>
              <a:buSzPts val="2000"/>
              <a:buFontTx/>
              <a:defRPr sz="2000">
                <a:solidFill>
                  <a:schemeClr val="accent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8" name="Google Shape;479;p45"/>
          <p:cNvSpPr txBox="1">
            <a:spLocks noGrp="1"/>
          </p:cNvSpPr>
          <p:nvPr>
            <p:ph type="body" sz="quarter" idx="21"/>
          </p:nvPr>
        </p:nvSpPr>
        <p:spPr>
          <a:xfrm>
            <a:off x="4565277" y="3273602"/>
            <a:ext cx="3042002" cy="1772401"/>
          </a:xfrm>
          <a:prstGeom prst="rect">
            <a:avLst/>
          </a:prstGeom>
          <a:solidFill>
            <a:schemeClr val="accent1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669" name="Google Shape;480;p45"/>
          <p:cNvSpPr txBox="1">
            <a:spLocks noGrp="1"/>
          </p:cNvSpPr>
          <p:nvPr>
            <p:ph type="body" sz="quarter" idx="22"/>
          </p:nvPr>
        </p:nvSpPr>
        <p:spPr>
          <a:xfrm>
            <a:off x="8169088" y="3273602"/>
            <a:ext cx="3042003" cy="1772401"/>
          </a:xfrm>
          <a:prstGeom prst="rect">
            <a:avLst/>
          </a:prstGeom>
          <a:solidFill>
            <a:srgbClr val="00A03B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670" name="Google Shape;481;p45"/>
          <p:cNvSpPr txBox="1">
            <a:spLocks noGrp="1"/>
          </p:cNvSpPr>
          <p:nvPr>
            <p:ph type="body" sz="quarter" idx="23"/>
          </p:nvPr>
        </p:nvSpPr>
        <p:spPr>
          <a:xfrm>
            <a:off x="1235150" y="3405206"/>
            <a:ext cx="2682601" cy="691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1" name="Google Shape;482;p45"/>
          <p:cNvSpPr txBox="1">
            <a:spLocks noGrp="1"/>
          </p:cNvSpPr>
          <p:nvPr>
            <p:ph type="body" sz="quarter" idx="24"/>
          </p:nvPr>
        </p:nvSpPr>
        <p:spPr>
          <a:xfrm>
            <a:off x="1235150" y="4161313"/>
            <a:ext cx="2682601" cy="267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2" name="Google Shape;483;p45"/>
          <p:cNvSpPr txBox="1">
            <a:spLocks noGrp="1"/>
          </p:cNvSpPr>
          <p:nvPr>
            <p:ph type="body" sz="quarter" idx="25"/>
          </p:nvPr>
        </p:nvSpPr>
        <p:spPr>
          <a:xfrm>
            <a:off x="1235150" y="4506531"/>
            <a:ext cx="2682601" cy="46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3" name="Google Shape;484;p45"/>
          <p:cNvSpPr txBox="1">
            <a:spLocks noGrp="1"/>
          </p:cNvSpPr>
          <p:nvPr>
            <p:ph type="body" sz="quarter" idx="26"/>
          </p:nvPr>
        </p:nvSpPr>
        <p:spPr>
          <a:xfrm>
            <a:off x="4846939" y="3393356"/>
            <a:ext cx="2682602" cy="691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4" name="Google Shape;485;p45"/>
          <p:cNvSpPr txBox="1">
            <a:spLocks noGrp="1"/>
          </p:cNvSpPr>
          <p:nvPr>
            <p:ph type="body" sz="quarter" idx="27"/>
          </p:nvPr>
        </p:nvSpPr>
        <p:spPr>
          <a:xfrm>
            <a:off x="4846939" y="4149462"/>
            <a:ext cx="2682602" cy="26730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5" name="Google Shape;486;p45"/>
          <p:cNvSpPr txBox="1">
            <a:spLocks noGrp="1"/>
          </p:cNvSpPr>
          <p:nvPr>
            <p:ph type="body" sz="quarter" idx="28"/>
          </p:nvPr>
        </p:nvSpPr>
        <p:spPr>
          <a:xfrm>
            <a:off x="4846939" y="4494681"/>
            <a:ext cx="2682602" cy="46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6" name="Google Shape;487;p45"/>
          <p:cNvSpPr txBox="1">
            <a:spLocks noGrp="1"/>
          </p:cNvSpPr>
          <p:nvPr>
            <p:ph type="body" sz="quarter" idx="29"/>
          </p:nvPr>
        </p:nvSpPr>
        <p:spPr>
          <a:xfrm>
            <a:off x="8452935" y="3393356"/>
            <a:ext cx="2682602" cy="691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7" name="Google Shape;488;p45"/>
          <p:cNvSpPr txBox="1">
            <a:spLocks noGrp="1"/>
          </p:cNvSpPr>
          <p:nvPr>
            <p:ph type="body" sz="quarter" idx="30"/>
          </p:nvPr>
        </p:nvSpPr>
        <p:spPr>
          <a:xfrm>
            <a:off x="8452935" y="4149462"/>
            <a:ext cx="2682602" cy="26730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8" name="Google Shape;489;p45"/>
          <p:cNvSpPr txBox="1">
            <a:spLocks noGrp="1"/>
          </p:cNvSpPr>
          <p:nvPr>
            <p:ph type="body" sz="quarter" idx="31"/>
          </p:nvPr>
        </p:nvSpPr>
        <p:spPr>
          <a:xfrm>
            <a:off x="8452935" y="4494681"/>
            <a:ext cx="2682602" cy="46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9" name="Google Shape;490;p45"/>
          <p:cNvSpPr txBox="1">
            <a:spLocks noGrp="1"/>
          </p:cNvSpPr>
          <p:nvPr>
            <p:ph type="body" sz="quarter" idx="32"/>
          </p:nvPr>
        </p:nvSpPr>
        <p:spPr>
          <a:xfrm>
            <a:off x="952501" y="3232154"/>
            <a:ext cx="3042003" cy="39902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effectLst>
            <a:outerShdw blurRad="50800" dist="63500" rotWithShape="0">
              <a:srgbClr val="000000">
                <a:alpha val="4705"/>
              </a:srgbClr>
            </a:outerShdw>
          </a:effectLst>
        </p:spPr>
        <p:txBody>
          <a:bodyPr lIns="0" tIns="0" rIns="0" bIns="0" anchor="ctr"/>
          <a:lstStyle/>
          <a:p>
            <a:pPr marL="182880" indent="-110489" defTabSz="365760">
              <a:spcBef>
                <a:spcPts val="200"/>
              </a:spcBef>
              <a:buSzPts val="200"/>
              <a:defRPr sz="280"/>
            </a:pPr>
            <a:endParaRPr/>
          </a:p>
        </p:txBody>
      </p:sp>
      <p:sp>
        <p:nvSpPr>
          <p:cNvPr id="680" name="Google Shape;491;p45"/>
          <p:cNvSpPr txBox="1">
            <a:spLocks noGrp="1"/>
          </p:cNvSpPr>
          <p:nvPr>
            <p:ph type="body" sz="quarter" idx="33"/>
          </p:nvPr>
        </p:nvSpPr>
        <p:spPr>
          <a:xfrm>
            <a:off x="4565277" y="3235744"/>
            <a:ext cx="3042002" cy="39902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effectLst>
            <a:outerShdw blurRad="50800" dist="63500" rotWithShape="0">
              <a:srgbClr val="000000">
                <a:alpha val="4705"/>
              </a:srgbClr>
            </a:outerShdw>
          </a:effectLst>
        </p:spPr>
        <p:txBody>
          <a:bodyPr lIns="0" tIns="0" rIns="0" bIns="0" anchor="ctr"/>
          <a:lstStyle/>
          <a:p>
            <a:pPr marL="182880" indent="-110489" defTabSz="365760">
              <a:spcBef>
                <a:spcPts val="200"/>
              </a:spcBef>
              <a:buSzPts val="200"/>
              <a:defRPr sz="280"/>
            </a:pPr>
            <a:endParaRPr/>
          </a:p>
        </p:txBody>
      </p:sp>
      <p:sp>
        <p:nvSpPr>
          <p:cNvPr id="681" name="Google Shape;492;p45"/>
          <p:cNvSpPr txBox="1">
            <a:spLocks noGrp="1"/>
          </p:cNvSpPr>
          <p:nvPr>
            <p:ph type="body" sz="quarter" idx="34"/>
          </p:nvPr>
        </p:nvSpPr>
        <p:spPr>
          <a:xfrm>
            <a:off x="8169088" y="3242932"/>
            <a:ext cx="3042003" cy="39902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effectLst>
            <a:outerShdw blurRad="50800" dist="63500" rotWithShape="0">
              <a:srgbClr val="000000">
                <a:alpha val="4705"/>
              </a:srgbClr>
            </a:outerShdw>
          </a:effectLst>
        </p:spPr>
        <p:txBody>
          <a:bodyPr lIns="0" tIns="0" rIns="0" bIns="0" anchor="ctr"/>
          <a:lstStyle/>
          <a:p>
            <a:pPr marL="182880" indent="-110489" defTabSz="365760">
              <a:spcBef>
                <a:spcPts val="200"/>
              </a:spcBef>
              <a:buSzPts val="200"/>
              <a:defRPr sz="280"/>
            </a:pPr>
            <a:endParaRPr/>
          </a:p>
        </p:txBody>
      </p:sp>
      <p:sp>
        <p:nvSpPr>
          <p:cNvPr id="6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5967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74712" y="1621429"/>
            <a:ext cx="6380101" cy="3453301"/>
          </a:xfrm>
          <a:prstGeom prst="rect">
            <a:avLst/>
          </a:prstGeom>
        </p:spPr>
        <p:txBody>
          <a:bodyPr/>
          <a:lstStyle>
            <a:lvl1pPr indent="-355600">
              <a:buSzPts val="2000"/>
              <a:buFont typeface="Arial"/>
              <a:buChar char="•"/>
              <a:defRPr sz="2000"/>
            </a:lvl1pPr>
            <a:lvl2pPr indent="-355600">
              <a:buSzPts val="2000"/>
              <a:buFont typeface="Arial"/>
              <a:defRPr sz="2000"/>
            </a:lvl2pPr>
            <a:lvl3pPr indent="-342900">
              <a:buSzPts val="2000"/>
              <a:buFont typeface="Arial"/>
              <a:defRPr sz="2000"/>
            </a:lvl3pPr>
            <a:lvl4pPr indent="-342900">
              <a:buSzPts val="2000"/>
              <a:buFont typeface="Arial"/>
              <a:defRPr sz="2000"/>
            </a:lvl4pPr>
            <a:lvl5pPr indent="-342900">
              <a:buSzPts val="2000"/>
              <a:buFont typeface="Arial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1" name="Google Shape;500;p46"/>
          <p:cNvSpPr/>
          <p:nvPr/>
        </p:nvSpPr>
        <p:spPr>
          <a:xfrm>
            <a:off x="7670745" y="1199934"/>
            <a:ext cx="4521256" cy="4279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18" y="0"/>
                </a:moveTo>
                <a:cubicBezTo>
                  <a:pt x="15762" y="0"/>
                  <a:pt x="19328" y="1889"/>
                  <a:pt x="21434" y="4762"/>
                </a:cubicBezTo>
                <a:lnTo>
                  <a:pt x="21600" y="5013"/>
                </a:lnTo>
                <a:lnTo>
                  <a:pt x="21600" y="16587"/>
                </a:lnTo>
                <a:lnTo>
                  <a:pt x="21434" y="16838"/>
                </a:lnTo>
                <a:cubicBezTo>
                  <a:pt x="19328" y="19711"/>
                  <a:pt x="15762" y="21600"/>
                  <a:pt x="11718" y="21600"/>
                </a:cubicBezTo>
                <a:cubicBezTo>
                  <a:pt x="5246" y="21600"/>
                  <a:pt x="0" y="16765"/>
                  <a:pt x="0" y="10800"/>
                </a:cubicBezTo>
                <a:cubicBezTo>
                  <a:pt x="0" y="4835"/>
                  <a:pt x="5246" y="0"/>
                  <a:pt x="1171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00A03B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930794" y="1675272"/>
            <a:ext cx="4261203" cy="3735303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</p:spPr>
        <p:txBody>
          <a:bodyPr/>
          <a:lstStyle>
            <a:lvl1pPr indent="-355600">
              <a:buSzPts val="2000"/>
              <a:defRPr sz="2000"/>
            </a:lvl1pPr>
            <a:lvl2pPr indent="-342900">
              <a:buSzPts val="2000"/>
              <a:defRPr sz="2000"/>
            </a:lvl2pPr>
            <a:lvl3pPr indent="-342900">
              <a:buSzPts val="2000"/>
              <a:defRPr sz="2000"/>
            </a:lvl3pPr>
            <a:lvl4pPr indent="-342900">
              <a:buSzPts val="2000"/>
              <a:defRPr sz="2000"/>
            </a:lvl4pPr>
            <a:lvl5pPr indent="-3429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0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8322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701" name="Google Shape;507;p47"/>
          <p:cNvSpPr txBox="1">
            <a:spLocks noGrp="1"/>
          </p:cNvSpPr>
          <p:nvPr>
            <p:ph type="body" sz="quarter" idx="21"/>
          </p:nvPr>
        </p:nvSpPr>
        <p:spPr>
          <a:xfrm>
            <a:off x="630260" y="1436403"/>
            <a:ext cx="6456304" cy="318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2" name="Google Shape;508;p47"/>
          <p:cNvSpPr txBox="1">
            <a:spLocks noGrp="1"/>
          </p:cNvSpPr>
          <p:nvPr>
            <p:ph type="body" sz="quarter" idx="22"/>
          </p:nvPr>
        </p:nvSpPr>
        <p:spPr>
          <a:xfrm>
            <a:off x="630260" y="1807803"/>
            <a:ext cx="6456304" cy="744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3" name="Google Shape;509;p47"/>
          <p:cNvSpPr txBox="1">
            <a:spLocks noGrp="1"/>
          </p:cNvSpPr>
          <p:nvPr>
            <p:ph type="body" sz="quarter" idx="23"/>
          </p:nvPr>
        </p:nvSpPr>
        <p:spPr>
          <a:xfrm>
            <a:off x="630260" y="2665969"/>
            <a:ext cx="6456304" cy="318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4" name="Google Shape;510;p47"/>
          <p:cNvSpPr txBox="1">
            <a:spLocks noGrp="1"/>
          </p:cNvSpPr>
          <p:nvPr>
            <p:ph type="body" sz="quarter" idx="24"/>
          </p:nvPr>
        </p:nvSpPr>
        <p:spPr>
          <a:xfrm>
            <a:off x="630260" y="3158338"/>
            <a:ext cx="6456304" cy="2000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5" name="Google Shape;511;p47"/>
          <p:cNvSpPr>
            <a:spLocks noGrp="1"/>
          </p:cNvSpPr>
          <p:nvPr>
            <p:ph type="pic" sz="half" idx="25"/>
          </p:nvPr>
        </p:nvSpPr>
        <p:spPr>
          <a:xfrm>
            <a:off x="8171402" y="1522992"/>
            <a:ext cx="4020600" cy="363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6" name="Google Shape;513;p47"/>
          <p:cNvSpPr>
            <a:spLocks noGrp="1"/>
          </p:cNvSpPr>
          <p:nvPr>
            <p:ph type="body" sz="quarter" idx="26"/>
          </p:nvPr>
        </p:nvSpPr>
        <p:spPr>
          <a:xfrm>
            <a:off x="7606510" y="3556603"/>
            <a:ext cx="1018236" cy="888198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707" name="Google Shape;514;p47"/>
          <p:cNvSpPr>
            <a:spLocks noGrp="1"/>
          </p:cNvSpPr>
          <p:nvPr>
            <p:ph type="pic" sz="quarter" idx="27"/>
          </p:nvPr>
        </p:nvSpPr>
        <p:spPr>
          <a:xfrm>
            <a:off x="7592472" y="3561469"/>
            <a:ext cx="879902" cy="879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517;p48"/>
          <p:cNvSpPr/>
          <p:nvPr/>
        </p:nvSpPr>
        <p:spPr>
          <a:xfrm>
            <a:off x="7496756" y="969905"/>
            <a:ext cx="4708780" cy="440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1" y="0"/>
                </a:moveTo>
                <a:cubicBezTo>
                  <a:pt x="15565" y="0"/>
                  <a:pt x="19086" y="1889"/>
                  <a:pt x="21165" y="4762"/>
                </a:cubicBezTo>
                <a:lnTo>
                  <a:pt x="21600" y="5429"/>
                </a:lnTo>
                <a:lnTo>
                  <a:pt x="21600" y="16171"/>
                </a:lnTo>
                <a:lnTo>
                  <a:pt x="21165" y="16838"/>
                </a:lnTo>
                <a:cubicBezTo>
                  <a:pt x="19086" y="19711"/>
                  <a:pt x="15565" y="21600"/>
                  <a:pt x="11571" y="21600"/>
                </a:cubicBezTo>
                <a:cubicBezTo>
                  <a:pt x="5180" y="21600"/>
                  <a:pt x="0" y="16765"/>
                  <a:pt x="0" y="10800"/>
                </a:cubicBezTo>
                <a:cubicBezTo>
                  <a:pt x="0" y="4835"/>
                  <a:pt x="5180" y="0"/>
                  <a:pt x="11571" y="0"/>
                </a:cubicBezTo>
                <a:close/>
              </a:path>
            </a:pathLst>
          </a:cu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08467" y="513713"/>
            <a:ext cx="1260002" cy="10989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228600">
              <a:buClrTx/>
              <a:buSzTx/>
              <a:buFontTx/>
              <a:buNone/>
              <a:defRPr sz="2000"/>
            </a:lvl1pPr>
            <a:lvl2pPr indent="-342900">
              <a:buClrTx/>
              <a:buSzPts val="2000"/>
              <a:buFontTx/>
              <a:defRPr sz="2000"/>
            </a:lvl2pPr>
            <a:lvl3pPr indent="-342900">
              <a:buClrTx/>
              <a:buSzPts val="2000"/>
              <a:buFontTx/>
              <a:defRPr sz="2000"/>
            </a:lvl3pPr>
            <a:lvl4pPr indent="-342900">
              <a:buClrTx/>
              <a:buSzPts val="2000"/>
              <a:buFontTx/>
              <a:defRPr sz="2000"/>
            </a:lvl4pPr>
            <a:lvl5pPr indent="-342900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7" name="Title Text"/>
          <p:cNvSpPr txBox="1">
            <a:spLocks noGrp="1"/>
          </p:cNvSpPr>
          <p:nvPr>
            <p:ph type="title"/>
          </p:nvPr>
        </p:nvSpPr>
        <p:spPr>
          <a:xfrm>
            <a:off x="801902" y="670171"/>
            <a:ext cx="3653402" cy="4578302"/>
          </a:xfrm>
          <a:prstGeom prst="rect">
            <a:avLst/>
          </a:prstGeom>
        </p:spPr>
        <p:txBody>
          <a:bodyPr anchor="ctr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718" name="Google Shape;522;p48"/>
          <p:cNvSpPr txBox="1">
            <a:spLocks noGrp="1"/>
          </p:cNvSpPr>
          <p:nvPr>
            <p:ph type="body" sz="quarter" idx="21"/>
          </p:nvPr>
        </p:nvSpPr>
        <p:spPr>
          <a:xfrm>
            <a:off x="5677911" y="4426105"/>
            <a:ext cx="1733102" cy="3141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9" name="Google Shape;523;p48"/>
          <p:cNvSpPr txBox="1">
            <a:spLocks noGrp="1"/>
          </p:cNvSpPr>
          <p:nvPr>
            <p:ph type="body" sz="quarter" idx="22"/>
          </p:nvPr>
        </p:nvSpPr>
        <p:spPr>
          <a:xfrm>
            <a:off x="5677911" y="4746588"/>
            <a:ext cx="1733102" cy="804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0" name="Google Shape;524;p48"/>
          <p:cNvSpPr txBox="1">
            <a:spLocks noGrp="1"/>
          </p:cNvSpPr>
          <p:nvPr>
            <p:ph type="body" sz="quarter" idx="23"/>
          </p:nvPr>
        </p:nvSpPr>
        <p:spPr>
          <a:xfrm>
            <a:off x="5228854" y="2785268"/>
            <a:ext cx="1682702" cy="314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1" name="Google Shape;525;p48"/>
          <p:cNvSpPr txBox="1">
            <a:spLocks noGrp="1"/>
          </p:cNvSpPr>
          <p:nvPr>
            <p:ph type="body" sz="quarter" idx="24"/>
          </p:nvPr>
        </p:nvSpPr>
        <p:spPr>
          <a:xfrm>
            <a:off x="5228854" y="3105752"/>
            <a:ext cx="1682702" cy="950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2" name="Google Shape;526;p48"/>
          <p:cNvSpPr txBox="1">
            <a:spLocks noGrp="1"/>
          </p:cNvSpPr>
          <p:nvPr>
            <p:ph type="body" sz="quarter" idx="25"/>
          </p:nvPr>
        </p:nvSpPr>
        <p:spPr>
          <a:xfrm>
            <a:off x="5685799" y="863122"/>
            <a:ext cx="2373302" cy="3297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3" name="Google Shape;527;p48"/>
          <p:cNvSpPr txBox="1">
            <a:spLocks noGrp="1"/>
          </p:cNvSpPr>
          <p:nvPr>
            <p:ph type="body" sz="quarter" idx="26"/>
          </p:nvPr>
        </p:nvSpPr>
        <p:spPr>
          <a:xfrm>
            <a:off x="5685801" y="1199204"/>
            <a:ext cx="1254600" cy="1326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4" name="Google Shape;528;p48"/>
          <p:cNvSpPr>
            <a:spLocks noGrp="1"/>
          </p:cNvSpPr>
          <p:nvPr>
            <p:ph type="pic" sz="quarter" idx="27"/>
          </p:nvPr>
        </p:nvSpPr>
        <p:spPr>
          <a:xfrm>
            <a:off x="8390239" y="657987"/>
            <a:ext cx="811502" cy="81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5" name="Google Shape;529;p48"/>
          <p:cNvSpPr>
            <a:spLocks noGrp="1"/>
          </p:cNvSpPr>
          <p:nvPr>
            <p:ph type="body" sz="quarter" idx="28"/>
          </p:nvPr>
        </p:nvSpPr>
        <p:spPr>
          <a:xfrm>
            <a:off x="7021390" y="2433966"/>
            <a:ext cx="890956" cy="777042"/>
          </a:xfrm>
          <a:prstGeom prst="rect">
            <a:avLst/>
          </a:prstGeom>
          <a:solidFill>
            <a:srgbClr val="00A03B"/>
          </a:solidFill>
        </p:spPr>
        <p:txBody>
          <a:bodyPr/>
          <a:lstStyle/>
          <a:p>
            <a:endParaRPr/>
          </a:p>
        </p:txBody>
      </p:sp>
      <p:sp>
        <p:nvSpPr>
          <p:cNvPr id="726" name="Google Shape;530;p48"/>
          <p:cNvSpPr>
            <a:spLocks noGrp="1"/>
          </p:cNvSpPr>
          <p:nvPr>
            <p:ph type="pic" sz="quarter" idx="29"/>
          </p:nvPr>
        </p:nvSpPr>
        <p:spPr>
          <a:xfrm>
            <a:off x="7018639" y="2417310"/>
            <a:ext cx="811502" cy="811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7" name="Google Shape;531;p48"/>
          <p:cNvSpPr>
            <a:spLocks noGrp="1"/>
          </p:cNvSpPr>
          <p:nvPr>
            <p:ph type="body" sz="quarter" idx="30"/>
          </p:nvPr>
        </p:nvSpPr>
        <p:spPr>
          <a:xfrm>
            <a:off x="7639956" y="4224568"/>
            <a:ext cx="890956" cy="777042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728" name="Google Shape;532;p48"/>
          <p:cNvSpPr>
            <a:spLocks noGrp="1"/>
          </p:cNvSpPr>
          <p:nvPr>
            <p:ph type="pic" sz="quarter" idx="31"/>
          </p:nvPr>
        </p:nvSpPr>
        <p:spPr>
          <a:xfrm>
            <a:off x="7637205" y="4207909"/>
            <a:ext cx="811502" cy="811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536;p49"/>
          <p:cNvSpPr/>
          <p:nvPr/>
        </p:nvSpPr>
        <p:spPr>
          <a:xfrm>
            <a:off x="1" y="1067781"/>
            <a:ext cx="4609063" cy="4443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8" y="0"/>
                </a:moveTo>
                <a:cubicBezTo>
                  <a:pt x="16258" y="0"/>
                  <a:pt x="21600" y="4835"/>
                  <a:pt x="21600" y="10800"/>
                </a:cubicBezTo>
                <a:cubicBezTo>
                  <a:pt x="21600" y="16765"/>
                  <a:pt x="16258" y="21600"/>
                  <a:pt x="9668" y="21600"/>
                </a:cubicBezTo>
                <a:cubicBezTo>
                  <a:pt x="5961" y="21600"/>
                  <a:pt x="2649" y="20070"/>
                  <a:pt x="460" y="17670"/>
                </a:cubicBezTo>
                <a:lnTo>
                  <a:pt x="0" y="17113"/>
                </a:lnTo>
                <a:lnTo>
                  <a:pt x="0" y="4487"/>
                </a:lnTo>
                <a:lnTo>
                  <a:pt x="460" y="3930"/>
                </a:lnTo>
                <a:cubicBezTo>
                  <a:pt x="2649" y="1530"/>
                  <a:pt x="5961" y="0"/>
                  <a:pt x="966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00A03B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37" name="Title Text"/>
          <p:cNvSpPr txBox="1">
            <a:spLocks noGrp="1"/>
          </p:cNvSpPr>
          <p:nvPr>
            <p:ph type="title"/>
          </p:nvPr>
        </p:nvSpPr>
        <p:spPr>
          <a:xfrm>
            <a:off x="3616664" y="299083"/>
            <a:ext cx="7952700" cy="6909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7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58951" y="1374998"/>
            <a:ext cx="2956802" cy="246602"/>
          </a:xfrm>
          <a:prstGeom prst="rect">
            <a:avLst/>
          </a:prstGeom>
        </p:spPr>
        <p:txBody>
          <a:bodyPr/>
          <a:lstStyle>
            <a:lvl1pPr indent="-355600">
              <a:buSzPts val="2000"/>
              <a:defRPr sz="2000" b="1">
                <a:solidFill>
                  <a:schemeClr val="accent3"/>
                </a:solidFill>
              </a:defRPr>
            </a:lvl1pPr>
            <a:lvl2pPr marL="0" indent="0">
              <a:buSzTx/>
              <a:buNone/>
              <a:defRPr sz="2000" b="1">
                <a:solidFill>
                  <a:schemeClr val="accent3"/>
                </a:solidFill>
              </a:defRPr>
            </a:lvl2pPr>
            <a:lvl3pPr marL="0" indent="0">
              <a:buSz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SzTx/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SzTx/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9" name="Google Shape;540;p49"/>
          <p:cNvSpPr txBox="1">
            <a:spLocks noGrp="1"/>
          </p:cNvSpPr>
          <p:nvPr>
            <p:ph type="body" sz="quarter" idx="21"/>
          </p:nvPr>
        </p:nvSpPr>
        <p:spPr>
          <a:xfrm>
            <a:off x="5658951" y="1626517"/>
            <a:ext cx="2956803" cy="563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0" name="Google Shape;541;p49"/>
          <p:cNvSpPr txBox="1">
            <a:spLocks noGrp="1"/>
          </p:cNvSpPr>
          <p:nvPr>
            <p:ph type="body" sz="quarter" idx="22"/>
          </p:nvPr>
        </p:nvSpPr>
        <p:spPr>
          <a:xfrm>
            <a:off x="6070358" y="2826297"/>
            <a:ext cx="2956802" cy="246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1" name="Google Shape;542;p49"/>
          <p:cNvSpPr txBox="1">
            <a:spLocks noGrp="1"/>
          </p:cNvSpPr>
          <p:nvPr>
            <p:ph type="body" sz="quarter" idx="23"/>
          </p:nvPr>
        </p:nvSpPr>
        <p:spPr>
          <a:xfrm>
            <a:off x="6070358" y="3077816"/>
            <a:ext cx="2956802" cy="563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2" name="Google Shape;543;p49"/>
          <p:cNvSpPr txBox="1">
            <a:spLocks noGrp="1"/>
          </p:cNvSpPr>
          <p:nvPr>
            <p:ph type="body" sz="quarter" idx="24"/>
          </p:nvPr>
        </p:nvSpPr>
        <p:spPr>
          <a:xfrm>
            <a:off x="5640504" y="4296438"/>
            <a:ext cx="2956802" cy="246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3" name="Google Shape;544;p49"/>
          <p:cNvSpPr txBox="1">
            <a:spLocks noGrp="1"/>
          </p:cNvSpPr>
          <p:nvPr>
            <p:ph type="body" sz="quarter" idx="25"/>
          </p:nvPr>
        </p:nvSpPr>
        <p:spPr>
          <a:xfrm>
            <a:off x="5640504" y="4547958"/>
            <a:ext cx="2956802" cy="563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44" name="Google Shape;545;p49" descr="Google Shape;545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112"/>
            <a:ext cx="3936347" cy="4481209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Google Shape;547;p49"/>
          <p:cNvSpPr>
            <a:spLocks noGrp="1"/>
          </p:cNvSpPr>
          <p:nvPr>
            <p:ph type="body" sz="quarter" idx="26"/>
          </p:nvPr>
        </p:nvSpPr>
        <p:spPr>
          <a:xfrm>
            <a:off x="3738640" y="1350883"/>
            <a:ext cx="791678" cy="690492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746" name="Google Shape;548;p49"/>
          <p:cNvSpPr>
            <a:spLocks noGrp="1"/>
          </p:cNvSpPr>
          <p:nvPr>
            <p:ph type="pic" sz="quarter" idx="27"/>
          </p:nvPr>
        </p:nvSpPr>
        <p:spPr>
          <a:xfrm>
            <a:off x="3657975" y="1278530"/>
            <a:ext cx="811502" cy="81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7" name="Google Shape;549;p49"/>
          <p:cNvSpPr>
            <a:spLocks noGrp="1"/>
          </p:cNvSpPr>
          <p:nvPr>
            <p:ph type="body" sz="quarter" idx="28"/>
          </p:nvPr>
        </p:nvSpPr>
        <p:spPr>
          <a:xfrm>
            <a:off x="4195841" y="2828719"/>
            <a:ext cx="791678" cy="690492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748" name="Google Shape;550;p49"/>
          <p:cNvSpPr>
            <a:spLocks noGrp="1"/>
          </p:cNvSpPr>
          <p:nvPr>
            <p:ph type="pic" sz="quarter" idx="29"/>
          </p:nvPr>
        </p:nvSpPr>
        <p:spPr>
          <a:xfrm>
            <a:off x="4129246" y="2780905"/>
            <a:ext cx="811500" cy="811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9" name="Google Shape;551;p49"/>
          <p:cNvSpPr>
            <a:spLocks noGrp="1"/>
          </p:cNvSpPr>
          <p:nvPr>
            <p:ph type="body" sz="quarter" idx="30"/>
          </p:nvPr>
        </p:nvSpPr>
        <p:spPr>
          <a:xfrm>
            <a:off x="3684849" y="4306549"/>
            <a:ext cx="791678" cy="69049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/>
          </a:p>
        </p:txBody>
      </p:sp>
      <p:sp>
        <p:nvSpPr>
          <p:cNvPr id="750" name="Google Shape;552;p49"/>
          <p:cNvSpPr>
            <a:spLocks noGrp="1"/>
          </p:cNvSpPr>
          <p:nvPr>
            <p:ph type="pic" sz="quarter" idx="31"/>
          </p:nvPr>
        </p:nvSpPr>
        <p:spPr>
          <a:xfrm>
            <a:off x="3604185" y="4258736"/>
            <a:ext cx="811502" cy="811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6909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759" name="Google Shape;557;p50"/>
          <p:cNvSpPr/>
          <p:nvPr/>
        </p:nvSpPr>
        <p:spPr>
          <a:xfrm>
            <a:off x="623887" y="3522555"/>
            <a:ext cx="2643900" cy="18659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2641" y="4074202"/>
            <a:ext cx="2645101" cy="1309202"/>
          </a:xfrm>
          <a:prstGeom prst="rect">
            <a:avLst/>
          </a:prstGeom>
        </p:spPr>
        <p:txBody>
          <a:bodyPr lIns="0" tIns="0" rIns="0" bIns="0"/>
          <a:lstStyle>
            <a:lvl1pPr marL="0" indent="228600" algn="ctr">
              <a:buClrTx/>
              <a:buSzTx/>
              <a:buFontTx/>
              <a:buNone/>
              <a:defRPr sz="1400"/>
            </a:lvl1pPr>
            <a:lvl2pPr marL="0" indent="228600" algn="ctr">
              <a:buClrTx/>
              <a:buSzTx/>
              <a:buFontTx/>
              <a:buNone/>
              <a:defRPr sz="1400"/>
            </a:lvl2pPr>
            <a:lvl3pPr marL="0" indent="228600" algn="ctr">
              <a:buClrTx/>
              <a:buSzTx/>
              <a:buFontTx/>
              <a:buNone/>
              <a:defRPr sz="1400"/>
            </a:lvl3pPr>
            <a:lvl4pPr marL="0" indent="228600" algn="ctr">
              <a:buClrTx/>
              <a:buSzTx/>
              <a:buFontTx/>
              <a:buNone/>
              <a:defRPr sz="1400"/>
            </a:lvl4pPr>
            <a:lvl5pPr marL="0" indent="228600" algn="ctr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1" name="Google Shape;559;p50"/>
          <p:cNvSpPr txBox="1">
            <a:spLocks noGrp="1"/>
          </p:cNvSpPr>
          <p:nvPr>
            <p:ph type="body" sz="quarter" idx="21"/>
          </p:nvPr>
        </p:nvSpPr>
        <p:spPr>
          <a:xfrm>
            <a:off x="622641" y="3522555"/>
            <a:ext cx="2645101" cy="425402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762" name="Google Shape;561;p50"/>
          <p:cNvSpPr/>
          <p:nvPr/>
        </p:nvSpPr>
        <p:spPr>
          <a:xfrm>
            <a:off x="3396174" y="3522555"/>
            <a:ext cx="2643900" cy="18659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63" name="Google Shape;562;p50"/>
          <p:cNvSpPr txBox="1">
            <a:spLocks noGrp="1"/>
          </p:cNvSpPr>
          <p:nvPr>
            <p:ph type="body" sz="quarter" idx="22"/>
          </p:nvPr>
        </p:nvSpPr>
        <p:spPr>
          <a:xfrm>
            <a:off x="3394928" y="4074202"/>
            <a:ext cx="2645102" cy="13092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4" name="Google Shape;563;p50"/>
          <p:cNvSpPr txBox="1">
            <a:spLocks noGrp="1"/>
          </p:cNvSpPr>
          <p:nvPr>
            <p:ph type="body" sz="quarter" idx="23"/>
          </p:nvPr>
        </p:nvSpPr>
        <p:spPr>
          <a:xfrm>
            <a:off x="3394928" y="3522555"/>
            <a:ext cx="2645102" cy="425402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765" name="Google Shape;564;p50"/>
          <p:cNvSpPr/>
          <p:nvPr/>
        </p:nvSpPr>
        <p:spPr>
          <a:xfrm>
            <a:off x="6157105" y="3522555"/>
            <a:ext cx="2643900" cy="18659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66" name="Google Shape;565;p50"/>
          <p:cNvSpPr txBox="1">
            <a:spLocks noGrp="1"/>
          </p:cNvSpPr>
          <p:nvPr>
            <p:ph type="body" sz="quarter" idx="24"/>
          </p:nvPr>
        </p:nvSpPr>
        <p:spPr>
          <a:xfrm>
            <a:off x="6155859" y="4074202"/>
            <a:ext cx="2645102" cy="13092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7" name="Google Shape;566;p50"/>
          <p:cNvSpPr txBox="1">
            <a:spLocks noGrp="1"/>
          </p:cNvSpPr>
          <p:nvPr>
            <p:ph type="body" sz="quarter" idx="25"/>
          </p:nvPr>
        </p:nvSpPr>
        <p:spPr>
          <a:xfrm>
            <a:off x="6155859" y="3522555"/>
            <a:ext cx="2645102" cy="425402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768" name="Google Shape;567;p50"/>
          <p:cNvSpPr/>
          <p:nvPr/>
        </p:nvSpPr>
        <p:spPr>
          <a:xfrm>
            <a:off x="8923021" y="3522555"/>
            <a:ext cx="2643899" cy="18659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69" name="Google Shape;568;p50"/>
          <p:cNvSpPr txBox="1">
            <a:spLocks noGrp="1"/>
          </p:cNvSpPr>
          <p:nvPr>
            <p:ph type="body" sz="quarter" idx="26"/>
          </p:nvPr>
        </p:nvSpPr>
        <p:spPr>
          <a:xfrm>
            <a:off x="8921774" y="4074202"/>
            <a:ext cx="2645102" cy="13092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0" name="Google Shape;569;p50"/>
          <p:cNvSpPr txBox="1">
            <a:spLocks noGrp="1"/>
          </p:cNvSpPr>
          <p:nvPr>
            <p:ph type="body" sz="quarter" idx="27"/>
          </p:nvPr>
        </p:nvSpPr>
        <p:spPr>
          <a:xfrm>
            <a:off x="8921774" y="3522555"/>
            <a:ext cx="2645102" cy="425402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7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6159" y="1377540"/>
            <a:ext cx="3060002" cy="2669102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chemeClr val="accent5"/>
                </a:solidFill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chemeClr val="accent5"/>
                </a:solidFill>
              </a:defRPr>
            </a:lvl2pPr>
            <a:lvl3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chemeClr val="accent5"/>
                </a:solidFill>
              </a:defRPr>
            </a:lvl3pPr>
            <a:lvl4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chemeClr val="accent5"/>
                </a:solidFill>
              </a:defRPr>
            </a:lvl4pPr>
            <a:lvl5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Google Shape;573;p51"/>
          <p:cNvSpPr>
            <a:spLocks noGrp="1"/>
          </p:cNvSpPr>
          <p:nvPr>
            <p:ph type="body" sz="quarter" idx="21"/>
          </p:nvPr>
        </p:nvSpPr>
        <p:spPr>
          <a:xfrm>
            <a:off x="8546268" y="1768418"/>
            <a:ext cx="2163748" cy="1887341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0" name="Google Shape;574;p51"/>
          <p:cNvSpPr>
            <a:spLocks noGrp="1"/>
          </p:cNvSpPr>
          <p:nvPr>
            <p:ph type="body" sz="quarter" idx="22"/>
          </p:nvPr>
        </p:nvSpPr>
        <p:spPr>
          <a:xfrm>
            <a:off x="5017622" y="1782733"/>
            <a:ext cx="2163748" cy="1887342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1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782" name="Google Shape;577;p51"/>
          <p:cNvSpPr txBox="1">
            <a:spLocks noGrp="1"/>
          </p:cNvSpPr>
          <p:nvPr>
            <p:ph type="body" sz="quarter" idx="23"/>
          </p:nvPr>
        </p:nvSpPr>
        <p:spPr>
          <a:xfrm>
            <a:off x="1443420" y="1687434"/>
            <a:ext cx="2244602" cy="205290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83" name="Google Shape;578;p51"/>
          <p:cNvSpPr txBox="1">
            <a:spLocks noGrp="1"/>
          </p:cNvSpPr>
          <p:nvPr>
            <p:ph type="body" sz="quarter" idx="24"/>
          </p:nvPr>
        </p:nvSpPr>
        <p:spPr>
          <a:xfrm>
            <a:off x="4973670" y="1686703"/>
            <a:ext cx="2244602" cy="20529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84" name="Google Shape;579;p51"/>
          <p:cNvSpPr txBox="1">
            <a:spLocks noGrp="1"/>
          </p:cNvSpPr>
          <p:nvPr>
            <p:ph type="body" sz="quarter" idx="25"/>
          </p:nvPr>
        </p:nvSpPr>
        <p:spPr>
          <a:xfrm>
            <a:off x="8504122" y="1686703"/>
            <a:ext cx="2244601" cy="20529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37;p7" descr="Google Shape;37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34135" cy="597477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4140" y="3757871"/>
            <a:ext cx="5039101" cy="1452900"/>
          </a:xfrm>
          <a:prstGeom prst="rect">
            <a:avLst/>
          </a:prstGeom>
        </p:spPr>
        <p:txBody>
          <a:bodyPr/>
          <a:lstStyle>
            <a:lvl1pPr marL="254000" indent="-1524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1pPr>
            <a:lvl2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2pPr>
            <a:lvl3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3pPr>
            <a:lvl4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4pPr>
            <a:lvl5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Google Shape;39;p7" descr="Google Shape;39;p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" y="995449"/>
            <a:ext cx="1419507" cy="496579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46040" y="1835250"/>
            <a:ext cx="6133201" cy="1784402"/>
          </a:xfrm>
          <a:prstGeom prst="rect">
            <a:avLst/>
          </a:prstGeom>
        </p:spPr>
        <p:txBody>
          <a:bodyPr anchor="b"/>
          <a:lstStyle>
            <a:lvl1pPr algn="l"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6 icons and text 1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48638" y="1112500"/>
            <a:ext cx="3059402" cy="2012702"/>
          </a:xfrm>
          <a:prstGeom prst="rect">
            <a:avLst/>
          </a:prstGeom>
          <a:solidFill>
            <a:schemeClr val="accent3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/>
            </a:lvl1pPr>
            <a:lvl2pPr indent="-355600" algn="ctr">
              <a:buClrTx/>
              <a:buSzPts val="2000"/>
              <a:buFontTx/>
              <a:defRPr sz="2000"/>
            </a:lvl2pPr>
            <a:lvl3pPr indent="-355600" algn="ctr">
              <a:buClrTx/>
              <a:buSzPts val="2000"/>
              <a:buFontTx/>
              <a:defRPr sz="2000"/>
            </a:lvl3pPr>
            <a:lvl4pPr indent="-355600" algn="ctr">
              <a:buClrTx/>
              <a:buSzPts val="2000"/>
              <a:buFontTx/>
              <a:defRPr sz="2000"/>
            </a:lvl4pPr>
            <a:lvl5pPr indent="-355600" algn="ctr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3" name="Google Shape;583;p52"/>
          <p:cNvSpPr txBox="1">
            <a:spLocks noGrp="1"/>
          </p:cNvSpPr>
          <p:nvPr>
            <p:ph type="body" sz="quarter" idx="21"/>
          </p:nvPr>
        </p:nvSpPr>
        <p:spPr>
          <a:xfrm>
            <a:off x="1012207" y="3279809"/>
            <a:ext cx="7135501" cy="20127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794" name="Google Shape;584;p52"/>
          <p:cNvSpPr txBox="1">
            <a:spLocks noGrp="1"/>
          </p:cNvSpPr>
          <p:nvPr>
            <p:ph type="body" sz="quarter" idx="22"/>
          </p:nvPr>
        </p:nvSpPr>
        <p:spPr>
          <a:xfrm>
            <a:off x="1037228" y="1111318"/>
            <a:ext cx="7096801" cy="20127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795" name="Title Text"/>
          <p:cNvSpPr txBox="1">
            <a:spLocks noGrp="1"/>
          </p:cNvSpPr>
          <p:nvPr>
            <p:ph type="title"/>
          </p:nvPr>
        </p:nvSpPr>
        <p:spPr>
          <a:xfrm>
            <a:off x="1015663" y="299083"/>
            <a:ext cx="10179302" cy="7119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796" name="Google Shape;587;p52"/>
          <p:cNvSpPr txBox="1">
            <a:spLocks noGrp="1"/>
          </p:cNvSpPr>
          <p:nvPr>
            <p:ph type="body" sz="quarter" idx="23"/>
          </p:nvPr>
        </p:nvSpPr>
        <p:spPr>
          <a:xfrm>
            <a:off x="1181957" y="1960401"/>
            <a:ext cx="2131803" cy="393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97" name="Google Shape;588;p52"/>
          <p:cNvSpPr>
            <a:spLocks noGrp="1"/>
          </p:cNvSpPr>
          <p:nvPr>
            <p:ph type="pic" sz="quarter" idx="24"/>
          </p:nvPr>
        </p:nvSpPr>
        <p:spPr>
          <a:xfrm>
            <a:off x="1841151" y="1236484"/>
            <a:ext cx="724502" cy="724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8" name="Google Shape;589;p52"/>
          <p:cNvSpPr txBox="1">
            <a:spLocks noGrp="1"/>
          </p:cNvSpPr>
          <p:nvPr>
            <p:ph type="body" sz="quarter" idx="25"/>
          </p:nvPr>
        </p:nvSpPr>
        <p:spPr>
          <a:xfrm>
            <a:off x="3533554" y="1960401"/>
            <a:ext cx="2131802" cy="393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99" name="Google Shape;590;p52"/>
          <p:cNvSpPr>
            <a:spLocks noGrp="1"/>
          </p:cNvSpPr>
          <p:nvPr>
            <p:ph type="pic" sz="quarter" idx="26"/>
          </p:nvPr>
        </p:nvSpPr>
        <p:spPr>
          <a:xfrm>
            <a:off x="4192749" y="1236484"/>
            <a:ext cx="724502" cy="724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0" name="Google Shape;591;p52"/>
          <p:cNvSpPr txBox="1">
            <a:spLocks noGrp="1"/>
          </p:cNvSpPr>
          <p:nvPr>
            <p:ph type="body" sz="quarter" idx="27"/>
          </p:nvPr>
        </p:nvSpPr>
        <p:spPr>
          <a:xfrm>
            <a:off x="5885152" y="1960401"/>
            <a:ext cx="2131800" cy="393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01" name="Google Shape;592;p52"/>
          <p:cNvSpPr>
            <a:spLocks noGrp="1"/>
          </p:cNvSpPr>
          <p:nvPr>
            <p:ph type="pic" sz="quarter" idx="28"/>
          </p:nvPr>
        </p:nvSpPr>
        <p:spPr>
          <a:xfrm>
            <a:off x="6544346" y="1236484"/>
            <a:ext cx="724502" cy="724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2" name="Google Shape;593;p52"/>
          <p:cNvSpPr txBox="1">
            <a:spLocks noGrp="1"/>
          </p:cNvSpPr>
          <p:nvPr>
            <p:ph type="body" sz="quarter" idx="29"/>
          </p:nvPr>
        </p:nvSpPr>
        <p:spPr>
          <a:xfrm>
            <a:off x="1181957" y="4125621"/>
            <a:ext cx="2131803" cy="3921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03" name="Google Shape;594;p52"/>
          <p:cNvSpPr>
            <a:spLocks noGrp="1"/>
          </p:cNvSpPr>
          <p:nvPr>
            <p:ph type="pic" sz="quarter" idx="30"/>
          </p:nvPr>
        </p:nvSpPr>
        <p:spPr>
          <a:xfrm>
            <a:off x="1841151" y="3401609"/>
            <a:ext cx="724502" cy="724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4" name="Google Shape;595;p52"/>
          <p:cNvSpPr txBox="1">
            <a:spLocks noGrp="1"/>
          </p:cNvSpPr>
          <p:nvPr>
            <p:ph type="body" sz="quarter" idx="31"/>
          </p:nvPr>
        </p:nvSpPr>
        <p:spPr>
          <a:xfrm>
            <a:off x="3533554" y="4125621"/>
            <a:ext cx="2131802" cy="3921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05" name="Google Shape;596;p52"/>
          <p:cNvSpPr>
            <a:spLocks noGrp="1"/>
          </p:cNvSpPr>
          <p:nvPr>
            <p:ph type="pic" sz="quarter" idx="32"/>
          </p:nvPr>
        </p:nvSpPr>
        <p:spPr>
          <a:xfrm>
            <a:off x="4192749" y="3401609"/>
            <a:ext cx="724502" cy="724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6" name="Google Shape;597;p52"/>
          <p:cNvSpPr txBox="1">
            <a:spLocks noGrp="1"/>
          </p:cNvSpPr>
          <p:nvPr>
            <p:ph type="body" sz="quarter" idx="33"/>
          </p:nvPr>
        </p:nvSpPr>
        <p:spPr>
          <a:xfrm>
            <a:off x="5885152" y="4125621"/>
            <a:ext cx="2131800" cy="3921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07" name="Google Shape;598;p52"/>
          <p:cNvSpPr>
            <a:spLocks noGrp="1"/>
          </p:cNvSpPr>
          <p:nvPr>
            <p:ph type="pic" sz="quarter" idx="34"/>
          </p:nvPr>
        </p:nvSpPr>
        <p:spPr>
          <a:xfrm>
            <a:off x="6544346" y="3401609"/>
            <a:ext cx="724502" cy="724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8" name="Google Shape;599;p52"/>
          <p:cNvSpPr txBox="1">
            <a:spLocks noGrp="1"/>
          </p:cNvSpPr>
          <p:nvPr>
            <p:ph type="body" sz="quarter" idx="35"/>
          </p:nvPr>
        </p:nvSpPr>
        <p:spPr>
          <a:xfrm>
            <a:off x="1181957" y="2364183"/>
            <a:ext cx="2131803" cy="51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9" name="Google Shape;600;p52"/>
          <p:cNvSpPr txBox="1">
            <a:spLocks noGrp="1"/>
          </p:cNvSpPr>
          <p:nvPr>
            <p:ph type="body" sz="quarter" idx="36"/>
          </p:nvPr>
        </p:nvSpPr>
        <p:spPr>
          <a:xfrm>
            <a:off x="3533554" y="2364183"/>
            <a:ext cx="2131802" cy="51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0" name="Google Shape;601;p52"/>
          <p:cNvSpPr txBox="1">
            <a:spLocks noGrp="1"/>
          </p:cNvSpPr>
          <p:nvPr>
            <p:ph type="body" sz="quarter" idx="37"/>
          </p:nvPr>
        </p:nvSpPr>
        <p:spPr>
          <a:xfrm>
            <a:off x="5885150" y="2364183"/>
            <a:ext cx="2131802" cy="51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1" name="Google Shape;602;p52"/>
          <p:cNvSpPr txBox="1">
            <a:spLocks noGrp="1"/>
          </p:cNvSpPr>
          <p:nvPr>
            <p:ph type="body" sz="quarter" idx="38"/>
          </p:nvPr>
        </p:nvSpPr>
        <p:spPr>
          <a:xfrm>
            <a:off x="1181957" y="4529813"/>
            <a:ext cx="2131803" cy="51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2" name="Google Shape;603;p52"/>
          <p:cNvSpPr txBox="1">
            <a:spLocks noGrp="1"/>
          </p:cNvSpPr>
          <p:nvPr>
            <p:ph type="body" sz="quarter" idx="39"/>
          </p:nvPr>
        </p:nvSpPr>
        <p:spPr>
          <a:xfrm>
            <a:off x="3533554" y="4529813"/>
            <a:ext cx="2131802" cy="51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3" name="Google Shape;604;p52"/>
          <p:cNvSpPr txBox="1">
            <a:spLocks noGrp="1"/>
          </p:cNvSpPr>
          <p:nvPr>
            <p:ph type="body" sz="quarter" idx="40"/>
          </p:nvPr>
        </p:nvSpPr>
        <p:spPr>
          <a:xfrm>
            <a:off x="5885150" y="4529813"/>
            <a:ext cx="2131802" cy="51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4" name="Google Shape;605;p52"/>
          <p:cNvSpPr txBox="1">
            <a:spLocks noGrp="1"/>
          </p:cNvSpPr>
          <p:nvPr>
            <p:ph type="body" sz="quarter" idx="41"/>
          </p:nvPr>
        </p:nvSpPr>
        <p:spPr>
          <a:xfrm>
            <a:off x="8302997" y="1324994"/>
            <a:ext cx="2685302" cy="8424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15" name="Google Shape;606;p52"/>
          <p:cNvSpPr txBox="1">
            <a:spLocks noGrp="1"/>
          </p:cNvSpPr>
          <p:nvPr>
            <p:ph type="body" sz="quarter" idx="42"/>
          </p:nvPr>
        </p:nvSpPr>
        <p:spPr>
          <a:xfrm>
            <a:off x="8302997" y="2195946"/>
            <a:ext cx="2685302" cy="7812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6" name="Google Shape;607;p52"/>
          <p:cNvSpPr txBox="1">
            <a:spLocks noGrp="1"/>
          </p:cNvSpPr>
          <p:nvPr>
            <p:ph type="body" sz="quarter" idx="43"/>
          </p:nvPr>
        </p:nvSpPr>
        <p:spPr>
          <a:xfrm>
            <a:off x="8148638" y="3271458"/>
            <a:ext cx="3059402" cy="2012702"/>
          </a:xfrm>
          <a:prstGeom prst="rect">
            <a:avLst/>
          </a:prstGeom>
          <a:solidFill>
            <a:srgbClr val="00A03B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817" name="Google Shape;608;p52"/>
          <p:cNvSpPr txBox="1">
            <a:spLocks noGrp="1"/>
          </p:cNvSpPr>
          <p:nvPr>
            <p:ph type="body" sz="quarter" idx="44"/>
          </p:nvPr>
        </p:nvSpPr>
        <p:spPr>
          <a:xfrm>
            <a:off x="8307913" y="3503278"/>
            <a:ext cx="2685302" cy="8424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18" name="Google Shape;609;p52"/>
          <p:cNvSpPr txBox="1">
            <a:spLocks noGrp="1"/>
          </p:cNvSpPr>
          <p:nvPr>
            <p:ph type="body" sz="quarter" idx="45"/>
          </p:nvPr>
        </p:nvSpPr>
        <p:spPr>
          <a:xfrm>
            <a:off x="8307913" y="4374229"/>
            <a:ext cx="2685302" cy="7812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612;p53" descr="Google Shape;612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59" y="2147729"/>
            <a:ext cx="2618658" cy="2618658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94991" y="3787373"/>
            <a:ext cx="1404002" cy="122460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228600">
              <a:buClrTx/>
              <a:buSzTx/>
              <a:buFontTx/>
              <a:buNone/>
              <a:defRPr sz="2000"/>
            </a:lvl1pPr>
            <a:lvl2pPr indent="-342900">
              <a:buClrTx/>
              <a:buSzPts val="2000"/>
              <a:buFontTx/>
              <a:defRPr sz="2000"/>
            </a:lvl2pPr>
            <a:lvl3pPr indent="-342900">
              <a:buClrTx/>
              <a:buSzPts val="2000"/>
              <a:buFontTx/>
              <a:defRPr sz="2000"/>
            </a:lvl3pPr>
            <a:lvl4pPr indent="-342900">
              <a:buClrTx/>
              <a:buSzPts val="2000"/>
              <a:buFontTx/>
              <a:defRPr sz="2000"/>
            </a:lvl4pPr>
            <a:lvl5pPr indent="-342900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8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829" name="Google Shape;616;p53"/>
          <p:cNvSpPr>
            <a:spLocks noGrp="1"/>
          </p:cNvSpPr>
          <p:nvPr>
            <p:ph type="body" sz="quarter" idx="21"/>
          </p:nvPr>
        </p:nvSpPr>
        <p:spPr>
          <a:xfrm>
            <a:off x="6597626" y="2076998"/>
            <a:ext cx="992780" cy="865924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830" name="Google Shape;617;p53"/>
          <p:cNvSpPr>
            <a:spLocks noGrp="1"/>
          </p:cNvSpPr>
          <p:nvPr>
            <p:ph type="pic" sz="quarter" idx="22"/>
          </p:nvPr>
        </p:nvSpPr>
        <p:spPr>
          <a:xfrm>
            <a:off x="6537100" y="2032978"/>
            <a:ext cx="942002" cy="94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1" name="Google Shape;618;p53"/>
          <p:cNvSpPr>
            <a:spLocks noGrp="1"/>
          </p:cNvSpPr>
          <p:nvPr>
            <p:ph type="body" sz="quarter" idx="23"/>
          </p:nvPr>
        </p:nvSpPr>
        <p:spPr>
          <a:xfrm>
            <a:off x="4447554" y="2089049"/>
            <a:ext cx="992780" cy="865923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832" name="Google Shape;619;p53"/>
          <p:cNvSpPr>
            <a:spLocks noGrp="1"/>
          </p:cNvSpPr>
          <p:nvPr>
            <p:ph type="pic" sz="quarter" idx="24"/>
          </p:nvPr>
        </p:nvSpPr>
        <p:spPr>
          <a:xfrm>
            <a:off x="4388737" y="2048012"/>
            <a:ext cx="942002" cy="94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3" name="Google Shape;620;p53"/>
          <p:cNvSpPr>
            <a:spLocks noGrp="1"/>
          </p:cNvSpPr>
          <p:nvPr>
            <p:ph type="body" sz="quarter" idx="25"/>
          </p:nvPr>
        </p:nvSpPr>
        <p:spPr>
          <a:xfrm>
            <a:off x="4455545" y="3976437"/>
            <a:ext cx="992780" cy="86592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/>
          </a:p>
        </p:txBody>
      </p:sp>
      <p:sp>
        <p:nvSpPr>
          <p:cNvPr id="834" name="Google Shape;621;p53"/>
          <p:cNvSpPr>
            <a:spLocks noGrp="1"/>
          </p:cNvSpPr>
          <p:nvPr>
            <p:ph type="pic" sz="quarter" idx="26"/>
          </p:nvPr>
        </p:nvSpPr>
        <p:spPr>
          <a:xfrm>
            <a:off x="4395017" y="3946180"/>
            <a:ext cx="942000" cy="94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5" name="Google Shape;622;p53"/>
          <p:cNvSpPr>
            <a:spLocks noGrp="1"/>
          </p:cNvSpPr>
          <p:nvPr>
            <p:ph type="pic" sz="quarter" idx="27"/>
          </p:nvPr>
        </p:nvSpPr>
        <p:spPr>
          <a:xfrm>
            <a:off x="6648066" y="3928216"/>
            <a:ext cx="942002" cy="94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6" name="Google Shape;623;p53"/>
          <p:cNvSpPr txBox="1">
            <a:spLocks noGrp="1"/>
          </p:cNvSpPr>
          <p:nvPr>
            <p:ph type="body" sz="quarter" idx="28"/>
          </p:nvPr>
        </p:nvSpPr>
        <p:spPr>
          <a:xfrm>
            <a:off x="1094944" y="2320124"/>
            <a:ext cx="2994002" cy="1068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7" name="Google Shape;624;p53"/>
          <p:cNvSpPr txBox="1">
            <a:spLocks noGrp="1"/>
          </p:cNvSpPr>
          <p:nvPr>
            <p:ph type="body" sz="quarter" idx="29"/>
          </p:nvPr>
        </p:nvSpPr>
        <p:spPr>
          <a:xfrm>
            <a:off x="1094944" y="4203251"/>
            <a:ext cx="2994002" cy="1068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8" name="Google Shape;625;p53"/>
          <p:cNvSpPr txBox="1">
            <a:spLocks noGrp="1"/>
          </p:cNvSpPr>
          <p:nvPr>
            <p:ph type="body" sz="quarter" idx="30"/>
          </p:nvPr>
        </p:nvSpPr>
        <p:spPr>
          <a:xfrm>
            <a:off x="8103030" y="2320124"/>
            <a:ext cx="2994002" cy="1068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9" name="Google Shape;626;p53"/>
          <p:cNvSpPr txBox="1">
            <a:spLocks noGrp="1"/>
          </p:cNvSpPr>
          <p:nvPr>
            <p:ph type="body" sz="quarter" idx="31"/>
          </p:nvPr>
        </p:nvSpPr>
        <p:spPr>
          <a:xfrm>
            <a:off x="8103030" y="4203251"/>
            <a:ext cx="2994002" cy="1068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lex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07695" y="2262188"/>
            <a:ext cx="3142802" cy="2741101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</p:spPr>
        <p:txBody>
          <a:bodyPr lIns="0" tIns="0" rIns="0" bIns="0" anchor="ctr"/>
          <a:lstStyle>
            <a:lvl1pPr indent="-377825">
              <a:buSzPts val="2300"/>
              <a:defRPr sz="2300" b="1">
                <a:solidFill>
                  <a:srgbClr val="FFFFFF"/>
                </a:solidFill>
              </a:defRPr>
            </a:lvl1pPr>
            <a:lvl2pPr marL="965835" indent="-394334">
              <a:buSzPts val="2300"/>
              <a:defRPr sz="2300" b="1">
                <a:solidFill>
                  <a:srgbClr val="FFFFFF"/>
                </a:solidFill>
              </a:defRPr>
            </a:lvl2pPr>
            <a:lvl3pPr marL="1423035" indent="-394335">
              <a:buSzPts val="2300"/>
              <a:defRPr sz="2300" b="1">
                <a:solidFill>
                  <a:srgbClr val="FFFFFF"/>
                </a:solidFill>
              </a:defRPr>
            </a:lvl3pPr>
            <a:lvl4pPr marL="1880235" indent="-394335">
              <a:buSzPts val="2300"/>
              <a:defRPr sz="2300" b="1">
                <a:solidFill>
                  <a:srgbClr val="FFFFFF"/>
                </a:solidFill>
              </a:defRPr>
            </a:lvl4pPr>
            <a:lvl5pPr marL="2337435" indent="-394335">
              <a:buSzPts val="2300"/>
              <a:defRPr sz="23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8" name="Title Text"/>
          <p:cNvSpPr txBox="1">
            <a:spLocks noGrp="1"/>
          </p:cNvSpPr>
          <p:nvPr>
            <p:ph type="title"/>
          </p:nvPr>
        </p:nvSpPr>
        <p:spPr>
          <a:xfrm>
            <a:off x="622641" y="299083"/>
            <a:ext cx="10946703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849" name="Google Shape;632;p54"/>
          <p:cNvSpPr txBox="1">
            <a:spLocks noGrp="1"/>
          </p:cNvSpPr>
          <p:nvPr>
            <p:ph type="body" sz="quarter" idx="21"/>
          </p:nvPr>
        </p:nvSpPr>
        <p:spPr>
          <a:xfrm>
            <a:off x="622641" y="1435068"/>
            <a:ext cx="109422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0" name="Google Shape;633;p54"/>
          <p:cNvSpPr>
            <a:spLocks noGrp="1"/>
          </p:cNvSpPr>
          <p:nvPr>
            <p:ph type="body" sz="quarter" idx="22"/>
          </p:nvPr>
        </p:nvSpPr>
        <p:spPr>
          <a:xfrm>
            <a:off x="817605" y="2359929"/>
            <a:ext cx="883320" cy="77046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endParaRPr/>
          </a:p>
        </p:txBody>
      </p:sp>
      <p:sp>
        <p:nvSpPr>
          <p:cNvPr id="851" name="Google Shape;634;p54"/>
          <p:cNvSpPr>
            <a:spLocks noGrp="1"/>
          </p:cNvSpPr>
          <p:nvPr>
            <p:ph type="body" sz="quarter" idx="23"/>
          </p:nvPr>
        </p:nvSpPr>
        <p:spPr>
          <a:xfrm>
            <a:off x="10498694" y="2359929"/>
            <a:ext cx="883320" cy="770466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endParaRPr/>
          </a:p>
        </p:txBody>
      </p:sp>
      <p:sp>
        <p:nvSpPr>
          <p:cNvPr id="852" name="Google Shape;635;p54"/>
          <p:cNvSpPr>
            <a:spLocks noGrp="1"/>
          </p:cNvSpPr>
          <p:nvPr>
            <p:ph type="body" sz="quarter" idx="24"/>
          </p:nvPr>
        </p:nvSpPr>
        <p:spPr>
          <a:xfrm>
            <a:off x="817605" y="3977700"/>
            <a:ext cx="883320" cy="77046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endParaRPr/>
          </a:p>
        </p:txBody>
      </p:sp>
      <p:sp>
        <p:nvSpPr>
          <p:cNvPr id="853" name="Google Shape;636;p54"/>
          <p:cNvSpPr>
            <a:spLocks noGrp="1"/>
          </p:cNvSpPr>
          <p:nvPr>
            <p:ph type="body" sz="quarter" idx="25"/>
          </p:nvPr>
        </p:nvSpPr>
        <p:spPr>
          <a:xfrm>
            <a:off x="10498694" y="3977700"/>
            <a:ext cx="883320" cy="770466"/>
          </a:xfrm>
          <a:prstGeom prst="rect">
            <a:avLst/>
          </a:prstGeom>
          <a:solidFill>
            <a:srgbClr val="00A03B"/>
          </a:solidFill>
        </p:spPr>
        <p:txBody>
          <a:bodyPr anchor="ctr"/>
          <a:lstStyle/>
          <a:p>
            <a:endParaRPr/>
          </a:p>
        </p:txBody>
      </p:sp>
      <p:sp>
        <p:nvSpPr>
          <p:cNvPr id="854" name="Google Shape;637;p54"/>
          <p:cNvSpPr>
            <a:spLocks noGrp="1"/>
          </p:cNvSpPr>
          <p:nvPr>
            <p:ph type="pic" sz="quarter" idx="26"/>
          </p:nvPr>
        </p:nvSpPr>
        <p:spPr>
          <a:xfrm>
            <a:off x="7790497" y="2717962"/>
            <a:ext cx="706502" cy="669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5" name="Google Shape;638;p54"/>
          <p:cNvSpPr txBox="1">
            <a:spLocks noGrp="1"/>
          </p:cNvSpPr>
          <p:nvPr>
            <p:ph type="body" sz="quarter" idx="27"/>
          </p:nvPr>
        </p:nvSpPr>
        <p:spPr>
          <a:xfrm>
            <a:off x="8700706" y="2775527"/>
            <a:ext cx="1371602" cy="100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6" name="Google Shape;639;p54"/>
          <p:cNvSpPr>
            <a:spLocks noGrp="1"/>
          </p:cNvSpPr>
          <p:nvPr>
            <p:ph type="pic" sz="quarter" idx="28"/>
          </p:nvPr>
        </p:nvSpPr>
        <p:spPr>
          <a:xfrm>
            <a:off x="7790188" y="4340092"/>
            <a:ext cx="706502" cy="669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7" name="Google Shape;640;p54"/>
          <p:cNvSpPr txBox="1">
            <a:spLocks noGrp="1"/>
          </p:cNvSpPr>
          <p:nvPr>
            <p:ph type="body" sz="quarter" idx="29"/>
          </p:nvPr>
        </p:nvSpPr>
        <p:spPr>
          <a:xfrm>
            <a:off x="8700396" y="4397657"/>
            <a:ext cx="1371602" cy="100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8" name="Google Shape;641;p54"/>
          <p:cNvSpPr>
            <a:spLocks noGrp="1"/>
          </p:cNvSpPr>
          <p:nvPr>
            <p:ph type="pic" sz="quarter" idx="30"/>
          </p:nvPr>
        </p:nvSpPr>
        <p:spPr>
          <a:xfrm>
            <a:off x="3665365" y="2729227"/>
            <a:ext cx="706502" cy="669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9" name="Google Shape;642;p54"/>
          <p:cNvSpPr>
            <a:spLocks noGrp="1"/>
          </p:cNvSpPr>
          <p:nvPr>
            <p:ph type="pic" sz="quarter" idx="31"/>
          </p:nvPr>
        </p:nvSpPr>
        <p:spPr>
          <a:xfrm>
            <a:off x="3665056" y="4364875"/>
            <a:ext cx="706502" cy="669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0" name="Google Shape;643;p54"/>
          <p:cNvSpPr txBox="1">
            <a:spLocks noGrp="1"/>
          </p:cNvSpPr>
          <p:nvPr>
            <p:ph type="body" sz="quarter" idx="32"/>
          </p:nvPr>
        </p:nvSpPr>
        <p:spPr>
          <a:xfrm>
            <a:off x="2080347" y="2786793"/>
            <a:ext cx="1371602" cy="100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1" name="Google Shape;644;p54"/>
          <p:cNvSpPr txBox="1">
            <a:spLocks noGrp="1"/>
          </p:cNvSpPr>
          <p:nvPr>
            <p:ph type="body" sz="quarter" idx="33"/>
          </p:nvPr>
        </p:nvSpPr>
        <p:spPr>
          <a:xfrm>
            <a:off x="2080036" y="4408923"/>
            <a:ext cx="1371603" cy="1002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2" name="Google Shape;645;p54"/>
          <p:cNvSpPr>
            <a:spLocks noGrp="1"/>
          </p:cNvSpPr>
          <p:nvPr>
            <p:ph type="body" sz="quarter" idx="34"/>
          </p:nvPr>
        </p:nvSpPr>
        <p:spPr>
          <a:xfrm>
            <a:off x="5043139" y="2586328"/>
            <a:ext cx="2222298" cy="1938253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</p:spPr>
        <p:txBody>
          <a:bodyPr anchor="ctr"/>
          <a:lstStyle/>
          <a:p>
            <a:endParaRPr/>
          </a:p>
        </p:txBody>
      </p:sp>
      <p:sp>
        <p:nvSpPr>
          <p:cNvPr id="863" name="Google Shape;646;p54"/>
          <p:cNvSpPr txBox="1">
            <a:spLocks noGrp="1"/>
          </p:cNvSpPr>
          <p:nvPr>
            <p:ph type="body" sz="quarter" idx="35"/>
          </p:nvPr>
        </p:nvSpPr>
        <p:spPr>
          <a:xfrm>
            <a:off x="5049539" y="3846862"/>
            <a:ext cx="2142002" cy="624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4" name="Google Shape;647;p54"/>
          <p:cNvSpPr txBox="1">
            <a:spLocks noGrp="1"/>
          </p:cNvSpPr>
          <p:nvPr>
            <p:ph type="body" sz="quarter" idx="36"/>
          </p:nvPr>
        </p:nvSpPr>
        <p:spPr>
          <a:xfrm>
            <a:off x="5049539" y="2553467"/>
            <a:ext cx="2142002" cy="4839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65" name="Google Shape;648;p54"/>
          <p:cNvSpPr txBox="1">
            <a:spLocks noGrp="1"/>
          </p:cNvSpPr>
          <p:nvPr>
            <p:ph type="body" sz="quarter" idx="37"/>
          </p:nvPr>
        </p:nvSpPr>
        <p:spPr>
          <a:xfrm>
            <a:off x="5049539" y="3119398"/>
            <a:ext cx="2142002" cy="6480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wth - 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331183" y="1448766"/>
            <a:ext cx="1494002" cy="130320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228600">
              <a:buClrTx/>
              <a:buSzTx/>
              <a:buFontTx/>
              <a:buNone/>
              <a:defRPr sz="2000"/>
            </a:lvl1pPr>
            <a:lvl2pPr indent="-342900">
              <a:buClrTx/>
              <a:buSzPts val="2000"/>
              <a:buFontTx/>
              <a:defRPr sz="2000"/>
            </a:lvl2pPr>
            <a:lvl3pPr indent="-342900">
              <a:buClrTx/>
              <a:buSzPts val="2000"/>
              <a:buFontTx/>
              <a:defRPr sz="2000"/>
            </a:lvl3pPr>
            <a:lvl4pPr indent="-342900">
              <a:buClrTx/>
              <a:buSzPts val="2000"/>
              <a:buFontTx/>
              <a:defRPr sz="2000"/>
            </a:lvl4pPr>
            <a:lvl5pPr indent="-342900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4" name="Google Shape;652;p55"/>
          <p:cNvSpPr>
            <a:spLocks noGrp="1"/>
          </p:cNvSpPr>
          <p:nvPr>
            <p:ph type="body" sz="quarter" idx="21"/>
          </p:nvPr>
        </p:nvSpPr>
        <p:spPr>
          <a:xfrm>
            <a:off x="3991595" y="1655934"/>
            <a:ext cx="1056420" cy="921502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875" name="Google Shape;653;p55"/>
          <p:cNvSpPr>
            <a:spLocks noGrp="1"/>
          </p:cNvSpPr>
          <p:nvPr>
            <p:ph type="body" sz="quarter" idx="22"/>
          </p:nvPr>
        </p:nvSpPr>
        <p:spPr>
          <a:xfrm>
            <a:off x="1268085" y="1681502"/>
            <a:ext cx="1056418" cy="921503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/>
          </a:p>
        </p:txBody>
      </p:sp>
      <p:sp>
        <p:nvSpPr>
          <p:cNvPr id="876" name="Google Shape;654;p55"/>
          <p:cNvSpPr>
            <a:spLocks noGrp="1"/>
          </p:cNvSpPr>
          <p:nvPr>
            <p:ph type="body" sz="quarter" idx="23"/>
          </p:nvPr>
        </p:nvSpPr>
        <p:spPr>
          <a:xfrm>
            <a:off x="6777973" y="1662857"/>
            <a:ext cx="1056420" cy="921503"/>
          </a:xfrm>
          <a:prstGeom prst="rect">
            <a:avLst/>
          </a:prstGeom>
          <a:solidFill>
            <a:srgbClr val="00A03B"/>
          </a:solidFill>
        </p:spPr>
        <p:txBody>
          <a:bodyPr/>
          <a:lstStyle/>
          <a:p>
            <a:endParaRPr/>
          </a:p>
        </p:txBody>
      </p:sp>
      <p:sp>
        <p:nvSpPr>
          <p:cNvPr id="877" name="Google Shape;655;p55"/>
          <p:cNvSpPr txBox="1">
            <a:spLocks noGrp="1"/>
          </p:cNvSpPr>
          <p:nvPr>
            <p:ph type="body" sz="quarter" idx="24"/>
          </p:nvPr>
        </p:nvSpPr>
        <p:spPr>
          <a:xfrm>
            <a:off x="9308941" y="3794159"/>
            <a:ext cx="2540102" cy="162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8" name="Google Shape;656;p55"/>
          <p:cNvSpPr txBox="1">
            <a:spLocks noGrp="1"/>
          </p:cNvSpPr>
          <p:nvPr>
            <p:ph type="body" sz="quarter" idx="25"/>
          </p:nvPr>
        </p:nvSpPr>
        <p:spPr>
          <a:xfrm>
            <a:off x="9308941" y="2853490"/>
            <a:ext cx="2540102" cy="8064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79" name="Google Shape;657;p55"/>
          <p:cNvSpPr txBox="1">
            <a:spLocks noGrp="1"/>
          </p:cNvSpPr>
          <p:nvPr>
            <p:ph type="body" sz="quarter" idx="26"/>
          </p:nvPr>
        </p:nvSpPr>
        <p:spPr>
          <a:xfrm>
            <a:off x="6547391" y="3794159"/>
            <a:ext cx="2540102" cy="162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0" name="Google Shape;658;p55"/>
          <p:cNvSpPr txBox="1">
            <a:spLocks noGrp="1"/>
          </p:cNvSpPr>
          <p:nvPr>
            <p:ph type="body" sz="quarter" idx="27"/>
          </p:nvPr>
        </p:nvSpPr>
        <p:spPr>
          <a:xfrm>
            <a:off x="6547391" y="2853490"/>
            <a:ext cx="2540102" cy="8064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81" name="Google Shape;659;p55"/>
          <p:cNvSpPr txBox="1">
            <a:spLocks noGrp="1"/>
          </p:cNvSpPr>
          <p:nvPr>
            <p:ph type="body" sz="quarter" idx="28"/>
          </p:nvPr>
        </p:nvSpPr>
        <p:spPr>
          <a:xfrm>
            <a:off x="3785839" y="3794159"/>
            <a:ext cx="2540102" cy="162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2" name="Google Shape;660;p55"/>
          <p:cNvSpPr txBox="1">
            <a:spLocks noGrp="1"/>
          </p:cNvSpPr>
          <p:nvPr>
            <p:ph type="body" sz="quarter" idx="29"/>
          </p:nvPr>
        </p:nvSpPr>
        <p:spPr>
          <a:xfrm>
            <a:off x="3785839" y="2853490"/>
            <a:ext cx="2540102" cy="8064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83" name="Google Shape;661;p55"/>
          <p:cNvSpPr txBox="1">
            <a:spLocks noGrp="1"/>
          </p:cNvSpPr>
          <p:nvPr>
            <p:ph type="body" sz="quarter" idx="30"/>
          </p:nvPr>
        </p:nvSpPr>
        <p:spPr>
          <a:xfrm>
            <a:off x="1024289" y="3794159"/>
            <a:ext cx="2540102" cy="162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4" name="Google Shape;662;p55"/>
          <p:cNvSpPr txBox="1">
            <a:spLocks noGrp="1"/>
          </p:cNvSpPr>
          <p:nvPr>
            <p:ph type="body" sz="quarter" idx="31"/>
          </p:nvPr>
        </p:nvSpPr>
        <p:spPr>
          <a:xfrm>
            <a:off x="1024289" y="2853490"/>
            <a:ext cx="2540102" cy="8064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85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681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886" name="Google Shape;665;p55"/>
          <p:cNvSpPr>
            <a:spLocks noGrp="1"/>
          </p:cNvSpPr>
          <p:nvPr>
            <p:ph type="pic" sz="quarter" idx="32"/>
          </p:nvPr>
        </p:nvSpPr>
        <p:spPr>
          <a:xfrm>
            <a:off x="1230521" y="1674876"/>
            <a:ext cx="931202" cy="931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7" name="Google Shape;666;p55"/>
          <p:cNvSpPr>
            <a:spLocks noGrp="1"/>
          </p:cNvSpPr>
          <p:nvPr>
            <p:ph type="pic" sz="quarter" idx="33"/>
          </p:nvPr>
        </p:nvSpPr>
        <p:spPr>
          <a:xfrm>
            <a:off x="4003344" y="1674876"/>
            <a:ext cx="931202" cy="931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8" name="Google Shape;667;p55"/>
          <p:cNvSpPr>
            <a:spLocks noGrp="1"/>
          </p:cNvSpPr>
          <p:nvPr>
            <p:ph type="pic" sz="quarter" idx="34"/>
          </p:nvPr>
        </p:nvSpPr>
        <p:spPr>
          <a:xfrm>
            <a:off x="6773784" y="1674876"/>
            <a:ext cx="931202" cy="931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9" name="Google Shape;668;p55"/>
          <p:cNvSpPr>
            <a:spLocks noGrp="1"/>
          </p:cNvSpPr>
          <p:nvPr>
            <p:ph type="pic" sz="quarter" idx="35"/>
          </p:nvPr>
        </p:nvSpPr>
        <p:spPr>
          <a:xfrm>
            <a:off x="9546607" y="1674876"/>
            <a:ext cx="931202" cy="931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Grey slide with title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Title Text"/>
          <p:cNvSpPr txBox="1">
            <a:spLocks noGrp="1"/>
          </p:cNvSpPr>
          <p:nvPr>
            <p:ph type="title"/>
          </p:nvPr>
        </p:nvSpPr>
        <p:spPr>
          <a:xfrm>
            <a:off x="342900" y="299083"/>
            <a:ext cx="11506200" cy="8793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8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17526" y="1657649"/>
            <a:ext cx="1173602" cy="102360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228600">
              <a:buClrTx/>
              <a:buSzTx/>
              <a:buFontTx/>
              <a:buNone/>
              <a:defRPr sz="2000"/>
            </a:lvl1pPr>
            <a:lvl2pPr indent="-342900">
              <a:buClrTx/>
              <a:buSzPts val="2000"/>
              <a:buFontTx/>
              <a:defRPr sz="2000"/>
            </a:lvl2pPr>
            <a:lvl3pPr indent="-342900">
              <a:buClrTx/>
              <a:buSzPts val="2000"/>
              <a:buFontTx/>
              <a:defRPr sz="2000"/>
            </a:lvl3pPr>
            <a:lvl4pPr indent="-342900">
              <a:buClrTx/>
              <a:buSzPts val="2000"/>
              <a:buFontTx/>
              <a:defRPr sz="2000"/>
            </a:lvl4pPr>
            <a:lvl5pPr indent="-342900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6" name="Google Shape;677;p57"/>
          <p:cNvSpPr>
            <a:spLocks noGrp="1"/>
          </p:cNvSpPr>
          <p:nvPr>
            <p:ph type="body" sz="quarter" idx="21"/>
          </p:nvPr>
        </p:nvSpPr>
        <p:spPr>
          <a:xfrm>
            <a:off x="6450698" y="1818945"/>
            <a:ext cx="829862" cy="72379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907" name="Google Shape;678;p57"/>
          <p:cNvSpPr>
            <a:spLocks noGrp="1"/>
          </p:cNvSpPr>
          <p:nvPr>
            <p:ph type="body" sz="quarter" idx="22"/>
          </p:nvPr>
        </p:nvSpPr>
        <p:spPr>
          <a:xfrm>
            <a:off x="3777167" y="1799956"/>
            <a:ext cx="829862" cy="723796"/>
          </a:xfrm>
          <a:prstGeom prst="rect">
            <a:avLst/>
          </a:prstGeom>
          <a:solidFill>
            <a:srgbClr val="00A03B"/>
          </a:solidFill>
        </p:spPr>
        <p:txBody>
          <a:bodyPr/>
          <a:lstStyle/>
          <a:p>
            <a:endParaRPr/>
          </a:p>
        </p:txBody>
      </p:sp>
      <p:sp>
        <p:nvSpPr>
          <p:cNvPr id="908" name="Google Shape;679;p57"/>
          <p:cNvSpPr>
            <a:spLocks noGrp="1"/>
          </p:cNvSpPr>
          <p:nvPr>
            <p:ph type="body" sz="quarter" idx="23"/>
          </p:nvPr>
        </p:nvSpPr>
        <p:spPr>
          <a:xfrm>
            <a:off x="1195075" y="1815150"/>
            <a:ext cx="829862" cy="72379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/>
          </a:p>
        </p:txBody>
      </p:sp>
      <p:sp>
        <p:nvSpPr>
          <p:cNvPr id="909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11619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10" name="Google Shape;682;p57"/>
          <p:cNvSpPr txBox="1">
            <a:spLocks noGrp="1"/>
          </p:cNvSpPr>
          <p:nvPr>
            <p:ph type="body" sz="quarter" idx="24"/>
          </p:nvPr>
        </p:nvSpPr>
        <p:spPr>
          <a:xfrm>
            <a:off x="8943182" y="3515909"/>
            <a:ext cx="2540102" cy="118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1" name="Google Shape;683;p57"/>
          <p:cNvSpPr txBox="1">
            <a:spLocks noGrp="1"/>
          </p:cNvSpPr>
          <p:nvPr>
            <p:ph type="body" sz="quarter" idx="25"/>
          </p:nvPr>
        </p:nvSpPr>
        <p:spPr>
          <a:xfrm>
            <a:off x="8943182" y="2853490"/>
            <a:ext cx="2540102" cy="615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2" name="Google Shape;684;p57"/>
          <p:cNvSpPr txBox="1">
            <a:spLocks noGrp="1"/>
          </p:cNvSpPr>
          <p:nvPr>
            <p:ph type="body" sz="quarter" idx="26"/>
          </p:nvPr>
        </p:nvSpPr>
        <p:spPr>
          <a:xfrm>
            <a:off x="6326411" y="3515909"/>
            <a:ext cx="2540102" cy="118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3" name="Google Shape;685;p57"/>
          <p:cNvSpPr txBox="1">
            <a:spLocks noGrp="1"/>
          </p:cNvSpPr>
          <p:nvPr>
            <p:ph type="body" sz="quarter" idx="27"/>
          </p:nvPr>
        </p:nvSpPr>
        <p:spPr>
          <a:xfrm>
            <a:off x="6326411" y="2853490"/>
            <a:ext cx="2540102" cy="615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4" name="Google Shape;686;p57"/>
          <p:cNvSpPr txBox="1">
            <a:spLocks noGrp="1"/>
          </p:cNvSpPr>
          <p:nvPr>
            <p:ph type="body" sz="quarter" idx="28"/>
          </p:nvPr>
        </p:nvSpPr>
        <p:spPr>
          <a:xfrm>
            <a:off x="3679159" y="3515909"/>
            <a:ext cx="2540102" cy="118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5" name="Google Shape;687;p57"/>
          <p:cNvSpPr txBox="1">
            <a:spLocks noGrp="1"/>
          </p:cNvSpPr>
          <p:nvPr>
            <p:ph type="body" sz="quarter" idx="29"/>
          </p:nvPr>
        </p:nvSpPr>
        <p:spPr>
          <a:xfrm>
            <a:off x="3679159" y="2853490"/>
            <a:ext cx="2540102" cy="615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6" name="Google Shape;688;p57"/>
          <p:cNvSpPr txBox="1">
            <a:spLocks noGrp="1"/>
          </p:cNvSpPr>
          <p:nvPr>
            <p:ph type="body" sz="quarter" idx="30"/>
          </p:nvPr>
        </p:nvSpPr>
        <p:spPr>
          <a:xfrm>
            <a:off x="1024289" y="3515909"/>
            <a:ext cx="2540102" cy="118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7" name="Google Shape;689;p57"/>
          <p:cNvSpPr txBox="1">
            <a:spLocks noGrp="1"/>
          </p:cNvSpPr>
          <p:nvPr>
            <p:ph type="body" sz="quarter" idx="31"/>
          </p:nvPr>
        </p:nvSpPr>
        <p:spPr>
          <a:xfrm>
            <a:off x="1024289" y="2853490"/>
            <a:ext cx="2540102" cy="615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Google Shape;690;p57"/>
          <p:cNvSpPr>
            <a:spLocks noGrp="1"/>
          </p:cNvSpPr>
          <p:nvPr>
            <p:ph type="pic" sz="quarter" idx="32"/>
          </p:nvPr>
        </p:nvSpPr>
        <p:spPr>
          <a:xfrm>
            <a:off x="1177937" y="1812751"/>
            <a:ext cx="730801" cy="730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9" name="Google Shape;691;p57"/>
          <p:cNvSpPr>
            <a:spLocks noGrp="1"/>
          </p:cNvSpPr>
          <p:nvPr>
            <p:ph type="pic" sz="quarter" idx="33"/>
          </p:nvPr>
        </p:nvSpPr>
        <p:spPr>
          <a:xfrm>
            <a:off x="3791668" y="1812751"/>
            <a:ext cx="730802" cy="730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0" name="Google Shape;692;p57"/>
          <p:cNvSpPr>
            <a:spLocks noGrp="1"/>
          </p:cNvSpPr>
          <p:nvPr>
            <p:ph type="pic" sz="quarter" idx="34"/>
          </p:nvPr>
        </p:nvSpPr>
        <p:spPr>
          <a:xfrm>
            <a:off x="6433499" y="1812751"/>
            <a:ext cx="730802" cy="730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1" name="Google Shape;693;p57"/>
          <p:cNvSpPr>
            <a:spLocks noGrp="1"/>
          </p:cNvSpPr>
          <p:nvPr>
            <p:ph type="pic" sz="quarter" idx="35"/>
          </p:nvPr>
        </p:nvSpPr>
        <p:spPr>
          <a:xfrm>
            <a:off x="9077707" y="1812751"/>
            <a:ext cx="730802" cy="730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lex data 5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7455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4326" y="1217137"/>
            <a:ext cx="1895403" cy="513002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rgbClr val="28AA3A"/>
              </a:gs>
            </a:gsLst>
          </a:gradFill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1300" b="1">
                <a:solidFill>
                  <a:srgbClr val="FFFFFF"/>
                </a:solidFill>
              </a:defRPr>
            </a:lvl1pPr>
            <a:lvl2pPr marL="0" indent="228600" algn="ctr">
              <a:buClrTx/>
              <a:buSzTx/>
              <a:buFontTx/>
              <a:buNone/>
              <a:defRPr sz="1300" b="1">
                <a:solidFill>
                  <a:srgbClr val="FFFFFF"/>
                </a:solidFill>
              </a:defRPr>
            </a:lvl2pPr>
            <a:lvl3pPr marL="0" indent="228600" algn="ctr">
              <a:buClrTx/>
              <a:buSzTx/>
              <a:buFontTx/>
              <a:buNone/>
              <a:defRPr sz="1300" b="1">
                <a:solidFill>
                  <a:srgbClr val="FFFFFF"/>
                </a:solidFill>
              </a:defRPr>
            </a:lvl3pPr>
            <a:lvl4pPr marL="0" indent="228600" algn="ctr">
              <a:buClrTx/>
              <a:buSzTx/>
              <a:buFontTx/>
              <a:buNone/>
              <a:defRPr sz="1300" b="1">
                <a:solidFill>
                  <a:srgbClr val="FFFFFF"/>
                </a:solidFill>
              </a:defRPr>
            </a:lvl4pPr>
            <a:lvl5pPr marL="0" indent="228600" algn="ctr">
              <a:buClrTx/>
              <a:buSzTx/>
              <a:buFontTx/>
              <a:buNone/>
              <a:defRPr sz="13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1" name="Google Shape;699;p58"/>
          <p:cNvSpPr txBox="1">
            <a:spLocks noGrp="1"/>
          </p:cNvSpPr>
          <p:nvPr>
            <p:ph type="body" sz="quarter" idx="21"/>
          </p:nvPr>
        </p:nvSpPr>
        <p:spPr>
          <a:xfrm>
            <a:off x="2440750" y="1217137"/>
            <a:ext cx="1895402" cy="513002"/>
          </a:xfrm>
          <a:prstGeom prst="rect">
            <a:avLst/>
          </a:prstGeom>
          <a:gradFill>
            <a:gsLst>
              <a:gs pos="0">
                <a:srgbClr val="28AA3A"/>
              </a:gs>
              <a:gs pos="100000">
                <a:srgbClr val="48B239"/>
              </a:gs>
            </a:gsLst>
          </a:gradFill>
        </p:spPr>
        <p:txBody>
          <a:bodyPr anchor="ctr"/>
          <a:lstStyle/>
          <a:p>
            <a:endParaRPr/>
          </a:p>
        </p:txBody>
      </p:sp>
      <p:sp>
        <p:nvSpPr>
          <p:cNvPr id="932" name="Google Shape;700;p58"/>
          <p:cNvSpPr txBox="1">
            <a:spLocks noGrp="1"/>
          </p:cNvSpPr>
          <p:nvPr>
            <p:ph type="body" sz="quarter" idx="22"/>
          </p:nvPr>
        </p:nvSpPr>
        <p:spPr>
          <a:xfrm>
            <a:off x="4247172" y="1217137"/>
            <a:ext cx="1895402" cy="513002"/>
          </a:xfrm>
          <a:prstGeom prst="rect">
            <a:avLst/>
          </a:prstGeom>
          <a:gradFill>
            <a:gsLst>
              <a:gs pos="0">
                <a:srgbClr val="48B239"/>
              </a:gs>
              <a:gs pos="100000">
                <a:srgbClr val="61B839"/>
              </a:gs>
            </a:gsLst>
          </a:gradFill>
        </p:spPr>
        <p:txBody>
          <a:bodyPr anchor="ctr"/>
          <a:lstStyle/>
          <a:p>
            <a:endParaRPr/>
          </a:p>
        </p:txBody>
      </p:sp>
      <p:sp>
        <p:nvSpPr>
          <p:cNvPr id="933" name="Google Shape;701;p58"/>
          <p:cNvSpPr txBox="1">
            <a:spLocks noGrp="1"/>
          </p:cNvSpPr>
          <p:nvPr>
            <p:ph type="body" sz="quarter" idx="23"/>
          </p:nvPr>
        </p:nvSpPr>
        <p:spPr>
          <a:xfrm>
            <a:off x="6053594" y="1217137"/>
            <a:ext cx="1895402" cy="513002"/>
          </a:xfrm>
          <a:prstGeom prst="rect">
            <a:avLst/>
          </a:prstGeom>
          <a:gradFill>
            <a:gsLst>
              <a:gs pos="0">
                <a:srgbClr val="61B839"/>
              </a:gs>
              <a:gs pos="100000">
                <a:srgbClr val="7CBF38"/>
              </a:gs>
            </a:gsLst>
          </a:gradFill>
        </p:spPr>
        <p:txBody>
          <a:bodyPr anchor="ctr"/>
          <a:lstStyle/>
          <a:p>
            <a:endParaRPr/>
          </a:p>
        </p:txBody>
      </p:sp>
      <p:sp>
        <p:nvSpPr>
          <p:cNvPr id="934" name="Google Shape;702;p58"/>
          <p:cNvSpPr txBox="1">
            <a:spLocks noGrp="1"/>
          </p:cNvSpPr>
          <p:nvPr>
            <p:ph type="body" sz="quarter" idx="24"/>
          </p:nvPr>
        </p:nvSpPr>
        <p:spPr>
          <a:xfrm>
            <a:off x="7860016" y="1217137"/>
            <a:ext cx="1895402" cy="513002"/>
          </a:xfrm>
          <a:prstGeom prst="rect">
            <a:avLst/>
          </a:prstGeom>
          <a:gradFill>
            <a:gsLst>
              <a:gs pos="0">
                <a:srgbClr val="7CBF38"/>
              </a:gs>
              <a:gs pos="100000">
                <a:srgbClr val="96C537"/>
              </a:gs>
            </a:gsLst>
          </a:gradFill>
        </p:spPr>
        <p:txBody>
          <a:bodyPr anchor="ctr"/>
          <a:lstStyle/>
          <a:p>
            <a:endParaRPr/>
          </a:p>
        </p:txBody>
      </p:sp>
      <p:sp>
        <p:nvSpPr>
          <p:cNvPr id="935" name="Google Shape;703;p58"/>
          <p:cNvSpPr txBox="1">
            <a:spLocks noGrp="1"/>
          </p:cNvSpPr>
          <p:nvPr>
            <p:ph type="body" sz="quarter" idx="25"/>
          </p:nvPr>
        </p:nvSpPr>
        <p:spPr>
          <a:xfrm>
            <a:off x="9666437" y="1217137"/>
            <a:ext cx="1895402" cy="513002"/>
          </a:xfrm>
          <a:prstGeom prst="rect">
            <a:avLst/>
          </a:prstGeom>
          <a:gradFill>
            <a:gsLst>
              <a:gs pos="0">
                <a:srgbClr val="96C537"/>
              </a:gs>
              <a:gs pos="47000">
                <a:srgbClr val="96C537"/>
              </a:gs>
              <a:gs pos="100000">
                <a:schemeClr val="accent1"/>
              </a:gs>
            </a:gsLst>
          </a:gradFill>
        </p:spPr>
        <p:txBody>
          <a:bodyPr anchor="ctr"/>
          <a:lstStyle/>
          <a:p>
            <a:endParaRPr/>
          </a:p>
        </p:txBody>
      </p:sp>
      <p:sp>
        <p:nvSpPr>
          <p:cNvPr id="936" name="Google Shape;704;p58"/>
          <p:cNvSpPr txBox="1">
            <a:spLocks noGrp="1"/>
          </p:cNvSpPr>
          <p:nvPr>
            <p:ph type="body" sz="quarter" idx="26"/>
          </p:nvPr>
        </p:nvSpPr>
        <p:spPr>
          <a:xfrm>
            <a:off x="634327" y="1902873"/>
            <a:ext cx="1648201" cy="65402"/>
          </a:xfrm>
          <a:prstGeom prst="rect">
            <a:avLst/>
          </a:prstGeom>
          <a:solidFill>
            <a:srgbClr val="00A03B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37" name="Google Shape;705;p58"/>
          <p:cNvSpPr txBox="1">
            <a:spLocks noGrp="1"/>
          </p:cNvSpPr>
          <p:nvPr>
            <p:ph type="body" sz="quarter" idx="27"/>
          </p:nvPr>
        </p:nvSpPr>
        <p:spPr>
          <a:xfrm>
            <a:off x="634327" y="1968373"/>
            <a:ext cx="1648201" cy="16896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38" name="Google Shape;706;p58"/>
          <p:cNvSpPr txBox="1">
            <a:spLocks noGrp="1"/>
          </p:cNvSpPr>
          <p:nvPr>
            <p:ph type="body" sz="quarter" idx="28"/>
          </p:nvPr>
        </p:nvSpPr>
        <p:spPr>
          <a:xfrm>
            <a:off x="2440750" y="1902873"/>
            <a:ext cx="1648202" cy="65402"/>
          </a:xfrm>
          <a:prstGeom prst="rect">
            <a:avLst/>
          </a:prstGeom>
          <a:solidFill>
            <a:srgbClr val="00A03B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39" name="Google Shape;707;p58"/>
          <p:cNvSpPr txBox="1">
            <a:spLocks noGrp="1"/>
          </p:cNvSpPr>
          <p:nvPr>
            <p:ph type="body" sz="quarter" idx="29"/>
          </p:nvPr>
        </p:nvSpPr>
        <p:spPr>
          <a:xfrm>
            <a:off x="2440750" y="1968373"/>
            <a:ext cx="1648202" cy="6462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40" name="Google Shape;708;p58"/>
          <p:cNvSpPr txBox="1">
            <a:spLocks noGrp="1"/>
          </p:cNvSpPr>
          <p:nvPr>
            <p:ph type="body" sz="quarter" idx="30"/>
          </p:nvPr>
        </p:nvSpPr>
        <p:spPr>
          <a:xfrm>
            <a:off x="4247172" y="1902873"/>
            <a:ext cx="1648202" cy="65402"/>
          </a:xfrm>
          <a:prstGeom prst="rect">
            <a:avLst/>
          </a:prstGeom>
          <a:solidFill>
            <a:srgbClr val="00A03B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41" name="Google Shape;709;p58"/>
          <p:cNvSpPr txBox="1">
            <a:spLocks noGrp="1"/>
          </p:cNvSpPr>
          <p:nvPr>
            <p:ph type="body" sz="quarter" idx="31"/>
          </p:nvPr>
        </p:nvSpPr>
        <p:spPr>
          <a:xfrm>
            <a:off x="4247172" y="1968373"/>
            <a:ext cx="1648202" cy="1022401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42" name="Google Shape;710;p58"/>
          <p:cNvSpPr txBox="1">
            <a:spLocks noGrp="1"/>
          </p:cNvSpPr>
          <p:nvPr>
            <p:ph type="body" sz="quarter" idx="32"/>
          </p:nvPr>
        </p:nvSpPr>
        <p:spPr>
          <a:xfrm>
            <a:off x="6053594" y="1902873"/>
            <a:ext cx="1648202" cy="65402"/>
          </a:xfrm>
          <a:prstGeom prst="rect">
            <a:avLst/>
          </a:prstGeom>
          <a:solidFill>
            <a:schemeClr val="accent3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43" name="Google Shape;711;p58"/>
          <p:cNvSpPr txBox="1">
            <a:spLocks noGrp="1"/>
          </p:cNvSpPr>
          <p:nvPr>
            <p:ph type="body" sz="quarter" idx="33"/>
          </p:nvPr>
        </p:nvSpPr>
        <p:spPr>
          <a:xfrm>
            <a:off x="6053594" y="1968373"/>
            <a:ext cx="1648202" cy="13398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44" name="Google Shape;712;p58"/>
          <p:cNvSpPr txBox="1">
            <a:spLocks noGrp="1"/>
          </p:cNvSpPr>
          <p:nvPr>
            <p:ph type="body" sz="quarter" idx="34"/>
          </p:nvPr>
        </p:nvSpPr>
        <p:spPr>
          <a:xfrm>
            <a:off x="7860016" y="1909863"/>
            <a:ext cx="1648202" cy="65402"/>
          </a:xfrm>
          <a:prstGeom prst="rect">
            <a:avLst/>
          </a:prstGeom>
          <a:solidFill>
            <a:schemeClr val="accent4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45" name="Google Shape;713;p58"/>
          <p:cNvSpPr txBox="1">
            <a:spLocks noGrp="1"/>
          </p:cNvSpPr>
          <p:nvPr>
            <p:ph type="body" sz="quarter" idx="35"/>
          </p:nvPr>
        </p:nvSpPr>
        <p:spPr>
          <a:xfrm>
            <a:off x="7860016" y="1975360"/>
            <a:ext cx="1648202" cy="14697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46" name="Google Shape;714;p58"/>
          <p:cNvSpPr txBox="1">
            <a:spLocks noGrp="1"/>
          </p:cNvSpPr>
          <p:nvPr>
            <p:ph type="body" sz="quarter" idx="36"/>
          </p:nvPr>
        </p:nvSpPr>
        <p:spPr>
          <a:xfrm>
            <a:off x="9666437" y="1909863"/>
            <a:ext cx="1648202" cy="65402"/>
          </a:xfrm>
          <a:prstGeom prst="rect">
            <a:avLst/>
          </a:prstGeom>
          <a:solidFill>
            <a:schemeClr val="accent4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47" name="Google Shape;715;p58"/>
          <p:cNvSpPr txBox="1">
            <a:spLocks noGrp="1"/>
          </p:cNvSpPr>
          <p:nvPr>
            <p:ph type="body" sz="quarter" idx="37"/>
          </p:nvPr>
        </p:nvSpPr>
        <p:spPr>
          <a:xfrm>
            <a:off x="9666437" y="1975360"/>
            <a:ext cx="1648202" cy="16656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48" name="Google Shape;716;p58"/>
          <p:cNvSpPr txBox="1">
            <a:spLocks noGrp="1"/>
          </p:cNvSpPr>
          <p:nvPr>
            <p:ph type="body" sz="quarter" idx="38"/>
          </p:nvPr>
        </p:nvSpPr>
        <p:spPr>
          <a:xfrm>
            <a:off x="634327" y="3817434"/>
            <a:ext cx="1648201" cy="65402"/>
          </a:xfrm>
          <a:prstGeom prst="rect">
            <a:avLst/>
          </a:prstGeom>
          <a:solidFill>
            <a:schemeClr val="accent3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49" name="Google Shape;717;p58"/>
          <p:cNvSpPr txBox="1">
            <a:spLocks noGrp="1"/>
          </p:cNvSpPr>
          <p:nvPr>
            <p:ph type="body" sz="quarter" idx="39"/>
          </p:nvPr>
        </p:nvSpPr>
        <p:spPr>
          <a:xfrm>
            <a:off x="634327" y="3882933"/>
            <a:ext cx="1648201" cy="13746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50" name="Google Shape;718;p58"/>
          <p:cNvSpPr txBox="1">
            <a:spLocks noGrp="1"/>
          </p:cNvSpPr>
          <p:nvPr>
            <p:ph type="body" sz="quarter" idx="40"/>
          </p:nvPr>
        </p:nvSpPr>
        <p:spPr>
          <a:xfrm>
            <a:off x="2440750" y="3817434"/>
            <a:ext cx="1648202" cy="65402"/>
          </a:xfrm>
          <a:prstGeom prst="rect">
            <a:avLst/>
          </a:prstGeom>
          <a:solidFill>
            <a:srgbClr val="00A03B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51" name="Google Shape;719;p58"/>
          <p:cNvSpPr txBox="1">
            <a:spLocks noGrp="1"/>
          </p:cNvSpPr>
          <p:nvPr>
            <p:ph type="body" sz="quarter" idx="41"/>
          </p:nvPr>
        </p:nvSpPr>
        <p:spPr>
          <a:xfrm>
            <a:off x="2440750" y="3882933"/>
            <a:ext cx="1648202" cy="13746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52" name="Google Shape;720;p58"/>
          <p:cNvSpPr txBox="1">
            <a:spLocks noGrp="1"/>
          </p:cNvSpPr>
          <p:nvPr>
            <p:ph type="body" sz="quarter" idx="42"/>
          </p:nvPr>
        </p:nvSpPr>
        <p:spPr>
          <a:xfrm>
            <a:off x="2440750" y="2750029"/>
            <a:ext cx="1648202" cy="65402"/>
          </a:xfrm>
          <a:prstGeom prst="rect">
            <a:avLst/>
          </a:prstGeom>
          <a:solidFill>
            <a:schemeClr val="accent3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53" name="Google Shape;721;p58"/>
          <p:cNvSpPr txBox="1">
            <a:spLocks noGrp="1"/>
          </p:cNvSpPr>
          <p:nvPr>
            <p:ph type="body" sz="quarter" idx="43"/>
          </p:nvPr>
        </p:nvSpPr>
        <p:spPr>
          <a:xfrm>
            <a:off x="2440750" y="2815525"/>
            <a:ext cx="1648202" cy="854403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954" name="Google Shape;722;p58"/>
          <p:cNvSpPr txBox="1">
            <a:spLocks noGrp="1"/>
          </p:cNvSpPr>
          <p:nvPr>
            <p:ph type="body" sz="quarter" idx="44"/>
          </p:nvPr>
        </p:nvSpPr>
        <p:spPr>
          <a:xfrm>
            <a:off x="4882586" y="4672900"/>
            <a:ext cx="900002" cy="65402"/>
          </a:xfrm>
          <a:prstGeom prst="rect">
            <a:avLst/>
          </a:prstGeom>
          <a:solidFill>
            <a:srgbClr val="00A03B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55" name="Google Shape;723;p58"/>
          <p:cNvSpPr txBox="1">
            <a:spLocks noGrp="1"/>
          </p:cNvSpPr>
          <p:nvPr>
            <p:ph type="body" sz="quarter" idx="45"/>
          </p:nvPr>
        </p:nvSpPr>
        <p:spPr>
          <a:xfrm>
            <a:off x="4882586" y="4738396"/>
            <a:ext cx="900002" cy="4977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6" name="Google Shape;724;p58"/>
          <p:cNvSpPr txBox="1">
            <a:spLocks noGrp="1"/>
          </p:cNvSpPr>
          <p:nvPr>
            <p:ph type="body" sz="quarter" idx="46"/>
          </p:nvPr>
        </p:nvSpPr>
        <p:spPr>
          <a:xfrm>
            <a:off x="5919899" y="4673443"/>
            <a:ext cx="900002" cy="65402"/>
          </a:xfrm>
          <a:prstGeom prst="rect">
            <a:avLst/>
          </a:prstGeom>
          <a:solidFill>
            <a:schemeClr val="accent3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57" name="Google Shape;725;p58"/>
          <p:cNvSpPr txBox="1">
            <a:spLocks noGrp="1"/>
          </p:cNvSpPr>
          <p:nvPr>
            <p:ph type="body" sz="quarter" idx="47"/>
          </p:nvPr>
        </p:nvSpPr>
        <p:spPr>
          <a:xfrm>
            <a:off x="5919899" y="4738942"/>
            <a:ext cx="900002" cy="4977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8" name="Google Shape;726;p58"/>
          <p:cNvSpPr txBox="1">
            <a:spLocks noGrp="1"/>
          </p:cNvSpPr>
          <p:nvPr>
            <p:ph type="body" sz="quarter" idx="48"/>
          </p:nvPr>
        </p:nvSpPr>
        <p:spPr>
          <a:xfrm>
            <a:off x="6960016" y="4672900"/>
            <a:ext cx="900002" cy="65402"/>
          </a:xfrm>
          <a:prstGeom prst="rect">
            <a:avLst/>
          </a:prstGeom>
          <a:solidFill>
            <a:schemeClr val="accent4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 marL="324611" indent="-196119" defTabSz="649223">
              <a:spcBef>
                <a:spcPts val="400"/>
              </a:spcBef>
              <a:buSzPts val="400"/>
              <a:defRPr sz="496"/>
            </a:pPr>
            <a:endParaRPr/>
          </a:p>
        </p:txBody>
      </p:sp>
      <p:sp>
        <p:nvSpPr>
          <p:cNvPr id="959" name="Google Shape;727;p58"/>
          <p:cNvSpPr txBox="1">
            <a:spLocks noGrp="1"/>
          </p:cNvSpPr>
          <p:nvPr>
            <p:ph type="body" sz="quarter" idx="49"/>
          </p:nvPr>
        </p:nvSpPr>
        <p:spPr>
          <a:xfrm>
            <a:off x="6960016" y="4738396"/>
            <a:ext cx="900002" cy="497702"/>
          </a:xfrm>
          <a:prstGeom prst="rect">
            <a:avLst/>
          </a:prstGeom>
          <a:solidFill>
            <a:srgbClr val="FFFFFF"/>
          </a:solidFill>
          <a:effectLst>
            <a:outerShdw blurRad="50800" dist="63500" dir="5400000" rotWithShape="0">
              <a:srgbClr val="000000">
                <a:alpha val="9803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0" name="Google Shape;728;p58"/>
          <p:cNvSpPr txBox="1">
            <a:spLocks noGrp="1"/>
          </p:cNvSpPr>
          <p:nvPr>
            <p:ph type="body" sz="quarter" idx="50"/>
          </p:nvPr>
        </p:nvSpPr>
        <p:spPr>
          <a:xfrm>
            <a:off x="4883150" y="4339618"/>
            <a:ext cx="3079800" cy="2832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1" name="Google Shape;729;p58"/>
          <p:cNvSpPr txBox="1">
            <a:spLocks noGrp="1"/>
          </p:cNvSpPr>
          <p:nvPr>
            <p:ph type="body" sz="quarter" idx="51"/>
          </p:nvPr>
        </p:nvSpPr>
        <p:spPr>
          <a:xfrm>
            <a:off x="8115300" y="4336732"/>
            <a:ext cx="3733800" cy="920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Custom Layout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Body Level One…"/>
          <p:cNvSpPr txBox="1">
            <a:spLocks noGrp="1"/>
          </p:cNvSpPr>
          <p:nvPr>
            <p:ph type="body" idx="1"/>
          </p:nvPr>
        </p:nvSpPr>
        <p:spPr>
          <a:xfrm>
            <a:off x="874712" y="1071637"/>
            <a:ext cx="10173601" cy="4289101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indent="-355600" algn="ctr">
              <a:buSzPts val="2000"/>
              <a:defRPr sz="2000">
                <a:solidFill>
                  <a:srgbClr val="FFFFFF"/>
                </a:solidFill>
              </a:defRPr>
            </a:lvl1pPr>
            <a:lvl2pPr indent="-355600" algn="ctr">
              <a:buSzPts val="2000"/>
              <a:defRPr sz="2000">
                <a:solidFill>
                  <a:srgbClr val="FFFFFF"/>
                </a:solidFill>
              </a:defRPr>
            </a:lvl2pPr>
            <a:lvl3pPr indent="-355600" algn="ctr">
              <a:buSzPts val="2000"/>
              <a:defRPr sz="2000">
                <a:solidFill>
                  <a:srgbClr val="FFFFFF"/>
                </a:solidFill>
              </a:defRPr>
            </a:lvl3pPr>
            <a:lvl4pPr indent="-355600" algn="ctr">
              <a:buSzPts val="2000"/>
              <a:defRPr sz="2000">
                <a:solidFill>
                  <a:srgbClr val="FFFFFF"/>
                </a:solidFill>
              </a:defRPr>
            </a:lvl4pPr>
            <a:lvl5pPr indent="-355600" algn="ctr">
              <a:buSzPts val="2000"/>
              <a:defRPr sz="2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0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7221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71" name="Google Shape;735;p59"/>
          <p:cNvSpPr txBox="1">
            <a:spLocks noGrp="1"/>
          </p:cNvSpPr>
          <p:nvPr>
            <p:ph type="body" sz="quarter" idx="21"/>
          </p:nvPr>
        </p:nvSpPr>
        <p:spPr>
          <a:xfrm>
            <a:off x="1352429" y="1347126"/>
            <a:ext cx="3600003" cy="190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2" name="Google Shape;736;p59"/>
          <p:cNvSpPr txBox="1">
            <a:spLocks noGrp="1"/>
          </p:cNvSpPr>
          <p:nvPr>
            <p:ph type="body" idx="22"/>
          </p:nvPr>
        </p:nvSpPr>
        <p:spPr>
          <a:xfrm>
            <a:off x="1546222" y="1753231"/>
            <a:ext cx="9099603" cy="3212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harts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3887" y="1468733"/>
            <a:ext cx="5374802" cy="3815104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indent="-355600" algn="ctr">
              <a:buSzPts val="2000"/>
              <a:defRPr sz="2000"/>
            </a:lvl1pPr>
            <a:lvl2pPr indent="-355600" algn="ctr">
              <a:buSzPts val="2000"/>
              <a:defRPr sz="2000"/>
            </a:lvl2pPr>
            <a:lvl3pPr indent="-355600" algn="ctr">
              <a:buSzPts val="2000"/>
              <a:defRPr sz="2000"/>
            </a:lvl3pPr>
            <a:lvl4pPr indent="-355600" algn="ctr">
              <a:buSzPts val="2000"/>
              <a:defRPr sz="2000"/>
            </a:lvl4pPr>
            <a:lvl5pPr indent="-355600" algn="ctr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1" name="Google Shape;740;p60"/>
          <p:cNvSpPr txBox="1">
            <a:spLocks noGrp="1"/>
          </p:cNvSpPr>
          <p:nvPr>
            <p:ph type="body" sz="half" idx="21"/>
          </p:nvPr>
        </p:nvSpPr>
        <p:spPr>
          <a:xfrm>
            <a:off x="6193313" y="1485350"/>
            <a:ext cx="5374802" cy="38151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982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43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83" name="Google Shape;743;p60"/>
          <p:cNvSpPr txBox="1">
            <a:spLocks noGrp="1"/>
          </p:cNvSpPr>
          <p:nvPr>
            <p:ph type="body" sz="quarter" idx="22"/>
          </p:nvPr>
        </p:nvSpPr>
        <p:spPr>
          <a:xfrm>
            <a:off x="969400" y="1699148"/>
            <a:ext cx="4820103" cy="507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4" name="Google Shape;744;p60"/>
          <p:cNvSpPr txBox="1">
            <a:spLocks noGrp="1"/>
          </p:cNvSpPr>
          <p:nvPr>
            <p:ph type="body" sz="quarter" idx="23"/>
          </p:nvPr>
        </p:nvSpPr>
        <p:spPr>
          <a:xfrm>
            <a:off x="969400" y="4814873"/>
            <a:ext cx="4820103" cy="462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5" name="Google Shape;745;p60"/>
          <p:cNvSpPr txBox="1">
            <a:spLocks noGrp="1"/>
          </p:cNvSpPr>
          <p:nvPr>
            <p:ph type="body" sz="quarter" idx="24"/>
          </p:nvPr>
        </p:nvSpPr>
        <p:spPr>
          <a:xfrm>
            <a:off x="6526210" y="4809599"/>
            <a:ext cx="4820102" cy="462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6" name="Google Shape;746;p60"/>
          <p:cNvSpPr txBox="1">
            <a:spLocks noGrp="1"/>
          </p:cNvSpPr>
          <p:nvPr>
            <p:ph type="body" sz="quarter" idx="25"/>
          </p:nvPr>
        </p:nvSpPr>
        <p:spPr>
          <a:xfrm>
            <a:off x="969400" y="2226610"/>
            <a:ext cx="4820103" cy="3501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7" name="Google Shape;747;p60"/>
          <p:cNvSpPr txBox="1">
            <a:spLocks noGrp="1"/>
          </p:cNvSpPr>
          <p:nvPr>
            <p:ph type="body" sz="quarter" idx="26"/>
          </p:nvPr>
        </p:nvSpPr>
        <p:spPr>
          <a:xfrm>
            <a:off x="6526210" y="1693678"/>
            <a:ext cx="4820102" cy="507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8" name="Google Shape;748;p60"/>
          <p:cNvSpPr txBox="1">
            <a:spLocks noGrp="1"/>
          </p:cNvSpPr>
          <p:nvPr>
            <p:ph type="body" sz="quarter" idx="27"/>
          </p:nvPr>
        </p:nvSpPr>
        <p:spPr>
          <a:xfrm>
            <a:off x="6526210" y="2221139"/>
            <a:ext cx="4820102" cy="3501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9" name="Google Shape;749;p60"/>
          <p:cNvSpPr txBox="1">
            <a:spLocks noGrp="1"/>
          </p:cNvSpPr>
          <p:nvPr>
            <p:ph type="body" sz="quarter" idx="28"/>
          </p:nvPr>
        </p:nvSpPr>
        <p:spPr>
          <a:xfrm>
            <a:off x="969402" y="2577645"/>
            <a:ext cx="4820103" cy="21294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90" name="Google Shape;750;p60"/>
          <p:cNvSpPr txBox="1">
            <a:spLocks noGrp="1"/>
          </p:cNvSpPr>
          <p:nvPr>
            <p:ph type="body" sz="quarter" idx="29"/>
          </p:nvPr>
        </p:nvSpPr>
        <p:spPr>
          <a:xfrm>
            <a:off x="6526210" y="2577645"/>
            <a:ext cx="4820102" cy="21294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&amp; 3 boxes silver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73288" y="1354795"/>
            <a:ext cx="2790002" cy="1086303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/>
            </a:lvl1pPr>
            <a:lvl2pPr indent="-355600" algn="ctr">
              <a:buClrTx/>
              <a:buSzPts val="2000"/>
              <a:buFontTx/>
              <a:defRPr sz="2000"/>
            </a:lvl2pPr>
            <a:lvl3pPr indent="-355600" algn="ctr">
              <a:buClrTx/>
              <a:buSzPts val="2000"/>
              <a:buFontTx/>
              <a:defRPr sz="2000"/>
            </a:lvl3pPr>
            <a:lvl4pPr indent="-355600" algn="ctr">
              <a:buClrTx/>
              <a:buSzPts val="2000"/>
              <a:buFontTx/>
              <a:defRPr sz="2000"/>
            </a:lvl4pPr>
            <a:lvl5pPr indent="-355600" algn="ctr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" name="Google Shape;754;p61"/>
          <p:cNvSpPr txBox="1">
            <a:spLocks noGrp="1"/>
          </p:cNvSpPr>
          <p:nvPr>
            <p:ph type="body" sz="quarter" idx="21"/>
          </p:nvPr>
        </p:nvSpPr>
        <p:spPr>
          <a:xfrm>
            <a:off x="8368934" y="2649883"/>
            <a:ext cx="2790002" cy="1086301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1000" name="Google Shape;755;p61"/>
          <p:cNvSpPr txBox="1">
            <a:spLocks noGrp="1"/>
          </p:cNvSpPr>
          <p:nvPr>
            <p:ph type="body" sz="quarter" idx="22"/>
          </p:nvPr>
        </p:nvSpPr>
        <p:spPr>
          <a:xfrm>
            <a:off x="8390707" y="3944968"/>
            <a:ext cx="2790002" cy="1086302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1001" name="Google Shape;756;p61"/>
          <p:cNvSpPr txBox="1">
            <a:spLocks noGrp="1"/>
          </p:cNvSpPr>
          <p:nvPr>
            <p:ph type="body" sz="half" idx="23"/>
          </p:nvPr>
        </p:nvSpPr>
        <p:spPr>
          <a:xfrm>
            <a:off x="623887" y="1138315"/>
            <a:ext cx="7017902" cy="4045800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1002" name="Title Text"/>
          <p:cNvSpPr txBox="1">
            <a:spLocks noGrp="1"/>
          </p:cNvSpPr>
          <p:nvPr>
            <p:ph type="title"/>
          </p:nvPr>
        </p:nvSpPr>
        <p:spPr>
          <a:xfrm>
            <a:off x="342900" y="299083"/>
            <a:ext cx="11506200" cy="8007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03" name="Google Shape;759;p61"/>
          <p:cNvSpPr txBox="1">
            <a:spLocks noGrp="1"/>
          </p:cNvSpPr>
          <p:nvPr>
            <p:ph type="body" sz="quarter" idx="24"/>
          </p:nvPr>
        </p:nvSpPr>
        <p:spPr>
          <a:xfrm>
            <a:off x="1100929" y="1368537"/>
            <a:ext cx="5917203" cy="2622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4" name="Google Shape;760;p61"/>
          <p:cNvSpPr txBox="1">
            <a:spLocks noGrp="1"/>
          </p:cNvSpPr>
          <p:nvPr>
            <p:ph type="body" sz="quarter" idx="25"/>
          </p:nvPr>
        </p:nvSpPr>
        <p:spPr>
          <a:xfrm>
            <a:off x="1100929" y="1671635"/>
            <a:ext cx="5917203" cy="2682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5" name="Google Shape;761;p61"/>
          <p:cNvSpPr txBox="1">
            <a:spLocks noGrp="1"/>
          </p:cNvSpPr>
          <p:nvPr>
            <p:ph type="body" sz="quarter" idx="26"/>
          </p:nvPr>
        </p:nvSpPr>
        <p:spPr>
          <a:xfrm>
            <a:off x="8747759" y="1472160"/>
            <a:ext cx="2110802" cy="3549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06" name="Google Shape;762;p61"/>
          <p:cNvSpPr txBox="1">
            <a:spLocks noGrp="1"/>
          </p:cNvSpPr>
          <p:nvPr>
            <p:ph type="body" sz="quarter" idx="27"/>
          </p:nvPr>
        </p:nvSpPr>
        <p:spPr>
          <a:xfrm>
            <a:off x="8747759" y="1890364"/>
            <a:ext cx="2110802" cy="354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7" name="Google Shape;763;p61"/>
          <p:cNvSpPr txBox="1">
            <a:spLocks noGrp="1"/>
          </p:cNvSpPr>
          <p:nvPr>
            <p:ph type="body" sz="quarter" idx="28"/>
          </p:nvPr>
        </p:nvSpPr>
        <p:spPr>
          <a:xfrm>
            <a:off x="8747759" y="2742636"/>
            <a:ext cx="2110802" cy="3549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08" name="Google Shape;764;p61"/>
          <p:cNvSpPr txBox="1">
            <a:spLocks noGrp="1"/>
          </p:cNvSpPr>
          <p:nvPr>
            <p:ph type="body" sz="quarter" idx="29"/>
          </p:nvPr>
        </p:nvSpPr>
        <p:spPr>
          <a:xfrm>
            <a:off x="8747759" y="3160839"/>
            <a:ext cx="2110802" cy="354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Google Shape;765;p61"/>
          <p:cNvSpPr txBox="1">
            <a:spLocks noGrp="1"/>
          </p:cNvSpPr>
          <p:nvPr>
            <p:ph type="body" sz="quarter" idx="30"/>
          </p:nvPr>
        </p:nvSpPr>
        <p:spPr>
          <a:xfrm>
            <a:off x="8747759" y="4416847"/>
            <a:ext cx="2110802" cy="354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0" name="Google Shape;766;p61"/>
          <p:cNvSpPr txBox="1">
            <a:spLocks noGrp="1"/>
          </p:cNvSpPr>
          <p:nvPr>
            <p:ph type="body" sz="quarter" idx="31"/>
          </p:nvPr>
        </p:nvSpPr>
        <p:spPr>
          <a:xfrm>
            <a:off x="8747759" y="3995608"/>
            <a:ext cx="2110802" cy="3549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11" name="Google Shape;767;p61"/>
          <p:cNvSpPr txBox="1">
            <a:spLocks noGrp="1"/>
          </p:cNvSpPr>
          <p:nvPr>
            <p:ph type="body" sz="half" idx="32"/>
          </p:nvPr>
        </p:nvSpPr>
        <p:spPr>
          <a:xfrm>
            <a:off x="1100136" y="2093595"/>
            <a:ext cx="5916603" cy="27459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12" name="Google Shape;768;p61"/>
          <p:cNvSpPr txBox="1">
            <a:spLocks noGrp="1"/>
          </p:cNvSpPr>
          <p:nvPr>
            <p:ph type="body" sz="quarter" idx="33"/>
          </p:nvPr>
        </p:nvSpPr>
        <p:spPr>
          <a:xfrm>
            <a:off x="8355141" y="1283211"/>
            <a:ext cx="2790002" cy="56400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effectLst>
            <a:outerShdw blurRad="50800" dist="63500" rotWithShape="0">
              <a:srgbClr val="000000">
                <a:alpha val="4705"/>
              </a:srgbClr>
            </a:outerShdw>
          </a:effectLst>
        </p:spPr>
        <p:txBody>
          <a:bodyPr lIns="0" tIns="0" rIns="0" bIns="0" anchor="ctr"/>
          <a:lstStyle/>
          <a:p>
            <a:pPr marL="251460" indent="-151923" defTabSz="502920">
              <a:spcBef>
                <a:spcPts val="300"/>
              </a:spcBef>
              <a:buSzPts val="300"/>
              <a:defRPr sz="385"/>
            </a:pPr>
            <a:endParaRPr/>
          </a:p>
        </p:txBody>
      </p:sp>
      <p:sp>
        <p:nvSpPr>
          <p:cNvPr id="1013" name="Google Shape;769;p61"/>
          <p:cNvSpPr txBox="1">
            <a:spLocks noGrp="1"/>
          </p:cNvSpPr>
          <p:nvPr>
            <p:ph type="body" sz="quarter" idx="34"/>
          </p:nvPr>
        </p:nvSpPr>
        <p:spPr>
          <a:xfrm>
            <a:off x="8363849" y="2601084"/>
            <a:ext cx="2790002" cy="56400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effectLst>
            <a:outerShdw blurRad="50800" dist="63500" rotWithShape="0">
              <a:srgbClr val="000000">
                <a:alpha val="4705"/>
              </a:srgbClr>
            </a:outerShdw>
          </a:effectLst>
        </p:spPr>
        <p:txBody>
          <a:bodyPr lIns="0" tIns="0" rIns="0" bIns="0" anchor="ctr"/>
          <a:lstStyle/>
          <a:p>
            <a:pPr marL="251460" indent="-151923" defTabSz="502920">
              <a:spcBef>
                <a:spcPts val="300"/>
              </a:spcBef>
              <a:buSzPts val="300"/>
              <a:defRPr sz="385"/>
            </a:pPr>
            <a:endParaRPr/>
          </a:p>
        </p:txBody>
      </p:sp>
      <p:sp>
        <p:nvSpPr>
          <p:cNvPr id="1014" name="Google Shape;770;p61"/>
          <p:cNvSpPr txBox="1">
            <a:spLocks noGrp="1"/>
          </p:cNvSpPr>
          <p:nvPr>
            <p:ph type="body" sz="quarter" idx="35"/>
          </p:nvPr>
        </p:nvSpPr>
        <p:spPr>
          <a:xfrm>
            <a:off x="8403039" y="3865786"/>
            <a:ext cx="2790002" cy="56400"/>
          </a:xfrm>
          <a:prstGeom prst="rect">
            <a:avLst/>
          </a:prstGeom>
          <a:gradFill>
            <a:gsLst>
              <a:gs pos="0">
                <a:srgbClr val="EDEDEC"/>
              </a:gs>
              <a:gs pos="25000">
                <a:srgbClr val="908A83"/>
              </a:gs>
              <a:gs pos="50000">
                <a:srgbClr val="EDEDEC"/>
              </a:gs>
              <a:gs pos="85000">
                <a:srgbClr val="908A83"/>
              </a:gs>
              <a:gs pos="100000">
                <a:srgbClr val="EDEDEC"/>
              </a:gs>
            </a:gsLst>
          </a:gradFill>
          <a:effectLst>
            <a:outerShdw blurRad="50800" dist="63500" rotWithShape="0">
              <a:srgbClr val="000000">
                <a:alpha val="4705"/>
              </a:srgbClr>
            </a:outerShdw>
          </a:effectLst>
        </p:spPr>
        <p:txBody>
          <a:bodyPr lIns="0" tIns="0" rIns="0" bIns="0" anchor="ctr"/>
          <a:lstStyle/>
          <a:p>
            <a:pPr marL="251460" indent="-151923" defTabSz="502920">
              <a:spcBef>
                <a:spcPts val="300"/>
              </a:spcBef>
              <a:buSzPts val="300"/>
              <a:defRPr sz="385"/>
            </a:pPr>
            <a:endParaRPr/>
          </a:p>
        </p:txBody>
      </p:sp>
      <p:sp>
        <p:nvSpPr>
          <p:cNvPr id="10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ev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;p1"/>
          <p:cNvSpPr/>
          <p:nvPr/>
        </p:nvSpPr>
        <p:spPr>
          <a:xfrm>
            <a:off x="-3" y="5446521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73" name="Google Shape;11;p1" descr="Google Shape;11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75035" y="1010242"/>
            <a:ext cx="5557502" cy="463830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indent="-355600">
              <a:buSzPts val="2000"/>
              <a:defRPr sz="2000"/>
            </a:lvl1pPr>
            <a:lvl2pPr indent="-355600">
              <a:buSzPts val="2000"/>
              <a:defRPr sz="2000"/>
            </a:lvl2pPr>
            <a:lvl3pPr indent="-355600">
              <a:buSzPts val="2000"/>
              <a:defRPr sz="2000"/>
            </a:lvl3pPr>
            <a:lvl4pPr indent="-355600">
              <a:buSzPts val="2000"/>
              <a:defRPr sz="2000"/>
            </a:lvl4pPr>
            <a:lvl5pPr indent="-3556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46040" y="1835250"/>
            <a:ext cx="4309203" cy="1784402"/>
          </a:xfrm>
          <a:prstGeom prst="rect">
            <a:avLst/>
          </a:prstGeom>
        </p:spPr>
        <p:txBody>
          <a:bodyPr anchor="b"/>
          <a:lstStyle>
            <a:lvl1pPr algn="l"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478401" cy="10989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54761" y="1589270"/>
            <a:ext cx="5413503" cy="318602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0" indent="228600">
              <a:buClrTx/>
              <a:buSzTx/>
              <a:buFontTx/>
              <a:buNone/>
              <a:defRPr sz="2000" b="1">
                <a:solidFill>
                  <a:schemeClr val="accent3"/>
                </a:solidFill>
              </a:defRPr>
            </a:lvl2pPr>
            <a:lvl3pPr marL="0" indent="228600">
              <a:buClrTx/>
              <a:buSzTx/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228600">
              <a:buClrTx/>
              <a:buSzTx/>
              <a:buFontTx/>
              <a:buNone/>
              <a:defRPr sz="2000" b="1">
                <a:solidFill>
                  <a:schemeClr val="accent3"/>
                </a:solidFill>
              </a:defRPr>
            </a:lvl4pPr>
            <a:lvl5pPr marL="0" indent="228600">
              <a:buClrTx/>
              <a:buSzTx/>
              <a:buFontTx/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4" name="Google Shape;775;p62"/>
          <p:cNvSpPr txBox="1">
            <a:spLocks noGrp="1"/>
          </p:cNvSpPr>
          <p:nvPr>
            <p:ph type="body" sz="quarter" idx="21"/>
          </p:nvPr>
        </p:nvSpPr>
        <p:spPr>
          <a:xfrm>
            <a:off x="6154761" y="1921592"/>
            <a:ext cx="5413503" cy="57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5" name="Google Shape;776;p62"/>
          <p:cNvSpPr txBox="1">
            <a:spLocks noGrp="1"/>
          </p:cNvSpPr>
          <p:nvPr>
            <p:ph type="body" sz="quarter" idx="22"/>
          </p:nvPr>
        </p:nvSpPr>
        <p:spPr>
          <a:xfrm>
            <a:off x="6154761" y="2561617"/>
            <a:ext cx="5413503" cy="318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6" name="Google Shape;777;p62"/>
          <p:cNvSpPr txBox="1">
            <a:spLocks noGrp="1"/>
          </p:cNvSpPr>
          <p:nvPr>
            <p:ph type="body" sz="quarter" idx="23"/>
          </p:nvPr>
        </p:nvSpPr>
        <p:spPr>
          <a:xfrm>
            <a:off x="6154761" y="2893940"/>
            <a:ext cx="5413503" cy="907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7" name="Google Shape;778;p62"/>
          <p:cNvSpPr txBox="1">
            <a:spLocks noGrp="1"/>
          </p:cNvSpPr>
          <p:nvPr>
            <p:ph type="body" sz="quarter" idx="24"/>
          </p:nvPr>
        </p:nvSpPr>
        <p:spPr>
          <a:xfrm>
            <a:off x="6154761" y="3835494"/>
            <a:ext cx="5413503" cy="318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8" name="Google Shape;779;p62"/>
          <p:cNvSpPr txBox="1">
            <a:spLocks noGrp="1"/>
          </p:cNvSpPr>
          <p:nvPr>
            <p:ph type="body" sz="quarter" idx="25"/>
          </p:nvPr>
        </p:nvSpPr>
        <p:spPr>
          <a:xfrm>
            <a:off x="6154761" y="4167818"/>
            <a:ext cx="5413503" cy="577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9" name="Google Shape;780;p62"/>
          <p:cNvSpPr/>
          <p:nvPr/>
        </p:nvSpPr>
        <p:spPr>
          <a:xfrm>
            <a:off x="0" y="4931578"/>
            <a:ext cx="12192000" cy="1050002"/>
          </a:xfrm>
          <a:prstGeom prst="rect">
            <a:avLst/>
          </a:prstGeom>
          <a:gradFill>
            <a:gsLst>
              <a:gs pos="0">
                <a:srgbClr val="00A03B"/>
              </a:gs>
              <a:gs pos="5600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30" name="Google Shape;781;p62"/>
          <p:cNvSpPr/>
          <p:nvPr/>
        </p:nvSpPr>
        <p:spPr>
          <a:xfrm>
            <a:off x="-4" y="5446521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031" name="Google Shape;782;p62" descr="Google Shape;782;p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032" name="Google Shape;783;p62"/>
          <p:cNvSpPr/>
          <p:nvPr/>
        </p:nvSpPr>
        <p:spPr>
          <a:xfrm rot="5400000">
            <a:off x="6086588" y="-1204904"/>
            <a:ext cx="52202" cy="12225602"/>
          </a:xfrm>
          <a:prstGeom prst="rect">
            <a:avLst/>
          </a:prstGeom>
          <a:gradFill>
            <a:gsLst>
              <a:gs pos="0">
                <a:srgbClr val="E8E7E6"/>
              </a:gs>
              <a:gs pos="24000">
                <a:srgbClr val="918D91"/>
              </a:gs>
              <a:gs pos="52000">
                <a:srgbClr val="F2F1F1"/>
              </a:gs>
              <a:gs pos="75000">
                <a:srgbClr val="918D91"/>
              </a:gs>
              <a:gs pos="100000">
                <a:srgbClr val="E8E7E6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33" name="Google Shape;784;p62"/>
          <p:cNvSpPr txBox="1">
            <a:spLocks noGrp="1"/>
          </p:cNvSpPr>
          <p:nvPr>
            <p:ph type="body" sz="quarter" idx="26"/>
          </p:nvPr>
        </p:nvSpPr>
        <p:spPr>
          <a:xfrm>
            <a:off x="1376008" y="4931204"/>
            <a:ext cx="9440100" cy="5091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788;p63"/>
          <p:cNvSpPr/>
          <p:nvPr/>
        </p:nvSpPr>
        <p:spPr>
          <a:xfrm>
            <a:off x="-4" y="5440300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042" name="Google Shape;789;p63" descr="Google Shape;789;p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Google Shape;790;p63"/>
          <p:cNvSpPr/>
          <p:nvPr/>
        </p:nvSpPr>
        <p:spPr>
          <a:xfrm>
            <a:off x="1" y="2368691"/>
            <a:ext cx="8727710" cy="26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591"/>
                </a:moveTo>
                <a:lnTo>
                  <a:pt x="21567" y="0"/>
                </a:lnTo>
                <a:cubicBezTo>
                  <a:pt x="21578" y="7200"/>
                  <a:pt x="21589" y="14400"/>
                  <a:pt x="21600" y="21600"/>
                </a:cubicBezTo>
                <a:lnTo>
                  <a:pt x="0" y="17541"/>
                </a:lnTo>
                <a:lnTo>
                  <a:pt x="0" y="4591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41000">
                <a:srgbClr val="F2F2F2"/>
              </a:gs>
              <a:gs pos="100000">
                <a:srgbClr val="D9D9D9"/>
              </a:gs>
            </a:gsLst>
            <a:lin ang="19499998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44" name="Title Text"/>
          <p:cNvSpPr txBox="1">
            <a:spLocks noGrp="1"/>
          </p:cNvSpPr>
          <p:nvPr>
            <p:ph type="title"/>
          </p:nvPr>
        </p:nvSpPr>
        <p:spPr>
          <a:xfrm>
            <a:off x="622641" y="299083"/>
            <a:ext cx="10968002" cy="10695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300" y="1931048"/>
            <a:ext cx="1025401" cy="347403"/>
          </a:xfrm>
          <a:prstGeom prst="rect">
            <a:avLst/>
          </a:prstGeom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2000"/>
            </a:lvl1pPr>
            <a:lvl2pPr indent="-355600" algn="ctr">
              <a:buClrTx/>
              <a:buSzPts val="2000"/>
              <a:buFontTx/>
              <a:defRPr sz="2000"/>
            </a:lvl2pPr>
            <a:lvl3pPr indent="-355600" algn="ctr">
              <a:buClrTx/>
              <a:buSzPts val="2000"/>
              <a:buFontTx/>
              <a:defRPr sz="2000"/>
            </a:lvl3pPr>
            <a:lvl4pPr indent="-355600" algn="ctr">
              <a:buClrTx/>
              <a:buSzPts val="2000"/>
              <a:buFontTx/>
              <a:defRPr sz="2000"/>
            </a:lvl4pPr>
            <a:lvl5pPr indent="-355600" algn="ctr">
              <a:buClrTx/>
              <a:buSzPts val="2000"/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6" name="Google Shape;794;p63"/>
          <p:cNvSpPr txBox="1">
            <a:spLocks noGrp="1"/>
          </p:cNvSpPr>
          <p:nvPr>
            <p:ph type="body" sz="quarter" idx="21"/>
          </p:nvPr>
        </p:nvSpPr>
        <p:spPr>
          <a:xfrm>
            <a:off x="8343134" y="1931048"/>
            <a:ext cx="1025402" cy="3474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47" name="Google Shape;795;p63"/>
          <p:cNvSpPr>
            <a:spLocks noGrp="1"/>
          </p:cNvSpPr>
          <p:nvPr>
            <p:ph type="body" sz="quarter" idx="22"/>
          </p:nvPr>
        </p:nvSpPr>
        <p:spPr>
          <a:xfrm>
            <a:off x="2452457" y="3038368"/>
            <a:ext cx="1601174" cy="1396681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sp>
        <p:nvSpPr>
          <p:cNvPr id="1048" name="Google Shape;796;p63"/>
          <p:cNvSpPr txBox="1">
            <a:spLocks noGrp="1"/>
          </p:cNvSpPr>
          <p:nvPr>
            <p:ph type="body" sz="quarter" idx="23"/>
          </p:nvPr>
        </p:nvSpPr>
        <p:spPr>
          <a:xfrm>
            <a:off x="2335618" y="3183594"/>
            <a:ext cx="1845900" cy="10557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49" name="Google Shape;797;p63"/>
          <p:cNvSpPr>
            <a:spLocks noGrp="1"/>
          </p:cNvSpPr>
          <p:nvPr>
            <p:ph type="body" sz="quarter" idx="24"/>
          </p:nvPr>
        </p:nvSpPr>
        <p:spPr>
          <a:xfrm>
            <a:off x="7765515" y="2750778"/>
            <a:ext cx="2196842" cy="1916190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</p:spPr>
        <p:txBody>
          <a:bodyPr/>
          <a:lstStyle/>
          <a:p>
            <a:endParaRPr/>
          </a:p>
        </p:txBody>
      </p:sp>
      <p:sp>
        <p:nvSpPr>
          <p:cNvPr id="1050" name="Google Shape;798;p63"/>
          <p:cNvSpPr txBox="1">
            <a:spLocks noGrp="1"/>
          </p:cNvSpPr>
          <p:nvPr>
            <p:ph type="body" sz="quarter" idx="25"/>
          </p:nvPr>
        </p:nvSpPr>
        <p:spPr>
          <a:xfrm>
            <a:off x="7637075" y="3210179"/>
            <a:ext cx="2451901" cy="101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7221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95633" y="1129875"/>
            <a:ext cx="2514602" cy="468902"/>
          </a:xfrm>
          <a:prstGeom prst="rect">
            <a:avLst/>
          </a:prstGeom>
        </p:spPr>
        <p:txBody>
          <a:bodyPr anchor="b"/>
          <a:lstStyle>
            <a:lvl1pPr marL="0" indent="228600" algn="ctr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1pPr>
            <a:lvl2pPr marL="0" indent="228600" algn="ctr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2pPr>
            <a:lvl3pPr marL="0" indent="228600" algn="ctr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3pPr>
            <a:lvl4pPr marL="0" indent="228600" algn="ctr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4pPr>
            <a:lvl5pPr marL="0" indent="228600" algn="ctr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0" name="Google Shape;805;p64"/>
          <p:cNvSpPr txBox="1">
            <a:spLocks noGrp="1"/>
          </p:cNvSpPr>
          <p:nvPr>
            <p:ph type="body" sz="quarter" idx="21"/>
          </p:nvPr>
        </p:nvSpPr>
        <p:spPr>
          <a:xfrm>
            <a:off x="4595633" y="1611964"/>
            <a:ext cx="2514602" cy="419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1" name="Google Shape;806;p64"/>
          <p:cNvSpPr txBox="1">
            <a:spLocks noGrp="1"/>
          </p:cNvSpPr>
          <p:nvPr>
            <p:ph type="body" sz="quarter" idx="22"/>
          </p:nvPr>
        </p:nvSpPr>
        <p:spPr>
          <a:xfrm>
            <a:off x="635012" y="2598715"/>
            <a:ext cx="2413201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62" name="Google Shape;807;p64"/>
          <p:cNvSpPr txBox="1">
            <a:spLocks noGrp="1"/>
          </p:cNvSpPr>
          <p:nvPr>
            <p:ph type="body" sz="quarter" idx="23"/>
          </p:nvPr>
        </p:nvSpPr>
        <p:spPr>
          <a:xfrm>
            <a:off x="635012" y="3057312"/>
            <a:ext cx="2413201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3" name="Google Shape;808;p64"/>
          <p:cNvSpPr txBox="1">
            <a:spLocks noGrp="1"/>
          </p:cNvSpPr>
          <p:nvPr>
            <p:ph type="body" sz="quarter" idx="24"/>
          </p:nvPr>
        </p:nvSpPr>
        <p:spPr>
          <a:xfrm>
            <a:off x="1333618" y="3682227"/>
            <a:ext cx="2163903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64" name="Google Shape;809;p64"/>
          <p:cNvSpPr txBox="1">
            <a:spLocks noGrp="1"/>
          </p:cNvSpPr>
          <p:nvPr>
            <p:ph type="body" sz="quarter" idx="25"/>
          </p:nvPr>
        </p:nvSpPr>
        <p:spPr>
          <a:xfrm>
            <a:off x="1333618" y="4058818"/>
            <a:ext cx="2163903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5" name="Google Shape;810;p64"/>
          <p:cNvSpPr txBox="1">
            <a:spLocks noGrp="1"/>
          </p:cNvSpPr>
          <p:nvPr>
            <p:ph type="body" sz="quarter" idx="26"/>
          </p:nvPr>
        </p:nvSpPr>
        <p:spPr>
          <a:xfrm>
            <a:off x="4031174" y="3682227"/>
            <a:ext cx="21639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66" name="Google Shape;811;p64"/>
          <p:cNvSpPr txBox="1">
            <a:spLocks noGrp="1"/>
          </p:cNvSpPr>
          <p:nvPr>
            <p:ph type="body" sz="quarter" idx="27"/>
          </p:nvPr>
        </p:nvSpPr>
        <p:spPr>
          <a:xfrm>
            <a:off x="4031174" y="4058818"/>
            <a:ext cx="21639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7" name="Google Shape;812;p64"/>
          <p:cNvSpPr txBox="1">
            <a:spLocks noGrp="1"/>
          </p:cNvSpPr>
          <p:nvPr>
            <p:ph type="body" sz="quarter" idx="28"/>
          </p:nvPr>
        </p:nvSpPr>
        <p:spPr>
          <a:xfrm>
            <a:off x="6721216" y="3682227"/>
            <a:ext cx="21639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68" name="Google Shape;813;p64"/>
          <p:cNvSpPr txBox="1">
            <a:spLocks noGrp="1"/>
          </p:cNvSpPr>
          <p:nvPr>
            <p:ph type="body" sz="quarter" idx="29"/>
          </p:nvPr>
        </p:nvSpPr>
        <p:spPr>
          <a:xfrm>
            <a:off x="6721216" y="4058818"/>
            <a:ext cx="21639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9" name="Google Shape;814;p64"/>
          <p:cNvSpPr txBox="1">
            <a:spLocks noGrp="1"/>
          </p:cNvSpPr>
          <p:nvPr>
            <p:ph type="body" sz="quarter" idx="30"/>
          </p:nvPr>
        </p:nvSpPr>
        <p:spPr>
          <a:xfrm>
            <a:off x="3280655" y="2598715"/>
            <a:ext cx="2413202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70" name="Google Shape;815;p64"/>
          <p:cNvSpPr txBox="1">
            <a:spLocks noGrp="1"/>
          </p:cNvSpPr>
          <p:nvPr>
            <p:ph type="body" sz="quarter" idx="31"/>
          </p:nvPr>
        </p:nvSpPr>
        <p:spPr>
          <a:xfrm>
            <a:off x="3280655" y="3057312"/>
            <a:ext cx="2413202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1" name="Google Shape;816;p64"/>
          <p:cNvSpPr txBox="1">
            <a:spLocks noGrp="1"/>
          </p:cNvSpPr>
          <p:nvPr>
            <p:ph type="body" sz="quarter" idx="32"/>
          </p:nvPr>
        </p:nvSpPr>
        <p:spPr>
          <a:xfrm>
            <a:off x="5925927" y="2598715"/>
            <a:ext cx="2413202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72" name="Google Shape;817;p64"/>
          <p:cNvSpPr txBox="1">
            <a:spLocks noGrp="1"/>
          </p:cNvSpPr>
          <p:nvPr>
            <p:ph type="body" sz="quarter" idx="33"/>
          </p:nvPr>
        </p:nvSpPr>
        <p:spPr>
          <a:xfrm>
            <a:off x="5925927" y="3057312"/>
            <a:ext cx="2413202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3" name="Google Shape;818;p64"/>
          <p:cNvSpPr txBox="1">
            <a:spLocks noGrp="1"/>
          </p:cNvSpPr>
          <p:nvPr>
            <p:ph type="body" sz="quarter" idx="34"/>
          </p:nvPr>
        </p:nvSpPr>
        <p:spPr>
          <a:xfrm>
            <a:off x="8570820" y="2598715"/>
            <a:ext cx="2413202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74" name="Google Shape;819;p64"/>
          <p:cNvSpPr txBox="1">
            <a:spLocks noGrp="1"/>
          </p:cNvSpPr>
          <p:nvPr>
            <p:ph type="body" sz="quarter" idx="35"/>
          </p:nvPr>
        </p:nvSpPr>
        <p:spPr>
          <a:xfrm>
            <a:off x="8570820" y="3057312"/>
            <a:ext cx="2413202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5" name="Google Shape;820;p64"/>
          <p:cNvSpPr txBox="1">
            <a:spLocks noGrp="1"/>
          </p:cNvSpPr>
          <p:nvPr>
            <p:ph type="body" sz="quarter" idx="36"/>
          </p:nvPr>
        </p:nvSpPr>
        <p:spPr>
          <a:xfrm>
            <a:off x="1329073" y="4661136"/>
            <a:ext cx="21639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76" name="Google Shape;821;p64"/>
          <p:cNvSpPr txBox="1">
            <a:spLocks noGrp="1"/>
          </p:cNvSpPr>
          <p:nvPr>
            <p:ph type="body" sz="quarter" idx="37"/>
          </p:nvPr>
        </p:nvSpPr>
        <p:spPr>
          <a:xfrm>
            <a:off x="1329073" y="5037730"/>
            <a:ext cx="21639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7" name="Google Shape;822;p64"/>
          <p:cNvSpPr txBox="1">
            <a:spLocks noGrp="1"/>
          </p:cNvSpPr>
          <p:nvPr>
            <p:ph type="body" sz="quarter" idx="38"/>
          </p:nvPr>
        </p:nvSpPr>
        <p:spPr>
          <a:xfrm>
            <a:off x="4026627" y="4661136"/>
            <a:ext cx="21639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78" name="Google Shape;823;p64"/>
          <p:cNvSpPr txBox="1">
            <a:spLocks noGrp="1"/>
          </p:cNvSpPr>
          <p:nvPr>
            <p:ph type="body" sz="quarter" idx="39"/>
          </p:nvPr>
        </p:nvSpPr>
        <p:spPr>
          <a:xfrm>
            <a:off x="4026627" y="5037730"/>
            <a:ext cx="21639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9" name="Google Shape;824;p64"/>
          <p:cNvSpPr txBox="1">
            <a:spLocks noGrp="1"/>
          </p:cNvSpPr>
          <p:nvPr>
            <p:ph type="body" sz="quarter" idx="40"/>
          </p:nvPr>
        </p:nvSpPr>
        <p:spPr>
          <a:xfrm>
            <a:off x="6716669" y="4661136"/>
            <a:ext cx="21639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80" name="Google Shape;825;p64"/>
          <p:cNvSpPr txBox="1">
            <a:spLocks noGrp="1"/>
          </p:cNvSpPr>
          <p:nvPr>
            <p:ph type="body" sz="quarter" idx="41"/>
          </p:nvPr>
        </p:nvSpPr>
        <p:spPr>
          <a:xfrm>
            <a:off x="6716669" y="5037730"/>
            <a:ext cx="21639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1" name="Google Shape;826;p64"/>
          <p:cNvSpPr txBox="1">
            <a:spLocks noGrp="1"/>
          </p:cNvSpPr>
          <p:nvPr>
            <p:ph type="body" sz="quarter" idx="42"/>
          </p:nvPr>
        </p:nvSpPr>
        <p:spPr>
          <a:xfrm>
            <a:off x="9419566" y="4661136"/>
            <a:ext cx="21486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82" name="Google Shape;827;p64"/>
          <p:cNvSpPr txBox="1">
            <a:spLocks noGrp="1"/>
          </p:cNvSpPr>
          <p:nvPr>
            <p:ph type="body" sz="quarter" idx="43"/>
          </p:nvPr>
        </p:nvSpPr>
        <p:spPr>
          <a:xfrm>
            <a:off x="9419566" y="5037730"/>
            <a:ext cx="21486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Google Shape;828;p64"/>
          <p:cNvSpPr txBox="1">
            <a:spLocks noGrp="1"/>
          </p:cNvSpPr>
          <p:nvPr>
            <p:ph type="body" sz="quarter" idx="44"/>
          </p:nvPr>
        </p:nvSpPr>
        <p:spPr>
          <a:xfrm>
            <a:off x="9424113" y="4058818"/>
            <a:ext cx="21486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4" name="Google Shape;829;p64"/>
          <p:cNvSpPr txBox="1">
            <a:spLocks noGrp="1"/>
          </p:cNvSpPr>
          <p:nvPr>
            <p:ph type="body" sz="quarter" idx="45"/>
          </p:nvPr>
        </p:nvSpPr>
        <p:spPr>
          <a:xfrm>
            <a:off x="9417260" y="3682227"/>
            <a:ext cx="21486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7221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23818" y="1129875"/>
            <a:ext cx="1918202" cy="468902"/>
          </a:xfrm>
          <a:prstGeom prst="rect">
            <a:avLst/>
          </a:prstGeom>
        </p:spPr>
        <p:txBody>
          <a:bodyPr anchor="b"/>
          <a:lstStyle>
            <a:lvl1pPr marL="0" indent="228600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1pPr>
            <a:lvl2pPr marL="0" indent="228600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2pPr>
            <a:lvl3pPr marL="0" indent="228600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3pPr>
            <a:lvl4pPr marL="0" indent="228600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4pPr>
            <a:lvl5pPr marL="0" indent="228600">
              <a:buClrTx/>
              <a:buSzTx/>
              <a:buFontTx/>
              <a:buNone/>
              <a:defRPr sz="19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4" name="Google Shape;835;p65"/>
          <p:cNvSpPr txBox="1">
            <a:spLocks noGrp="1"/>
          </p:cNvSpPr>
          <p:nvPr>
            <p:ph type="body" sz="quarter" idx="21"/>
          </p:nvPr>
        </p:nvSpPr>
        <p:spPr>
          <a:xfrm>
            <a:off x="5323818" y="1611964"/>
            <a:ext cx="1918202" cy="419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5" name="Google Shape;836;p65"/>
          <p:cNvSpPr txBox="1">
            <a:spLocks noGrp="1"/>
          </p:cNvSpPr>
          <p:nvPr>
            <p:ph type="body" sz="quarter" idx="22"/>
          </p:nvPr>
        </p:nvSpPr>
        <p:spPr>
          <a:xfrm>
            <a:off x="1516180" y="2598715"/>
            <a:ext cx="1532102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96" name="Google Shape;837;p65"/>
          <p:cNvSpPr txBox="1">
            <a:spLocks noGrp="1"/>
          </p:cNvSpPr>
          <p:nvPr>
            <p:ph type="body" sz="quarter" idx="23"/>
          </p:nvPr>
        </p:nvSpPr>
        <p:spPr>
          <a:xfrm>
            <a:off x="1516180" y="3057312"/>
            <a:ext cx="1532102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7" name="Google Shape;838;p65"/>
          <p:cNvSpPr txBox="1">
            <a:spLocks noGrp="1"/>
          </p:cNvSpPr>
          <p:nvPr>
            <p:ph type="body" sz="quarter" idx="24"/>
          </p:nvPr>
        </p:nvSpPr>
        <p:spPr>
          <a:xfrm>
            <a:off x="2120520" y="3682227"/>
            <a:ext cx="13770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98" name="Google Shape;839;p65"/>
          <p:cNvSpPr txBox="1">
            <a:spLocks noGrp="1"/>
          </p:cNvSpPr>
          <p:nvPr>
            <p:ph type="body" sz="quarter" idx="25"/>
          </p:nvPr>
        </p:nvSpPr>
        <p:spPr>
          <a:xfrm>
            <a:off x="2120520" y="4058818"/>
            <a:ext cx="13770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9" name="Google Shape;840;p65"/>
          <p:cNvSpPr txBox="1">
            <a:spLocks noGrp="1"/>
          </p:cNvSpPr>
          <p:nvPr>
            <p:ph type="body" sz="quarter" idx="26"/>
          </p:nvPr>
        </p:nvSpPr>
        <p:spPr>
          <a:xfrm>
            <a:off x="4818076" y="3682227"/>
            <a:ext cx="13770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00" name="Google Shape;841;p65"/>
          <p:cNvSpPr txBox="1">
            <a:spLocks noGrp="1"/>
          </p:cNvSpPr>
          <p:nvPr>
            <p:ph type="body" sz="quarter" idx="27"/>
          </p:nvPr>
        </p:nvSpPr>
        <p:spPr>
          <a:xfrm>
            <a:off x="4818076" y="4058818"/>
            <a:ext cx="13770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1" name="Google Shape;842;p65"/>
          <p:cNvSpPr txBox="1">
            <a:spLocks noGrp="1"/>
          </p:cNvSpPr>
          <p:nvPr>
            <p:ph type="body" sz="quarter" idx="28"/>
          </p:nvPr>
        </p:nvSpPr>
        <p:spPr>
          <a:xfrm>
            <a:off x="7508116" y="3682227"/>
            <a:ext cx="13770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02" name="Google Shape;843;p65"/>
          <p:cNvSpPr txBox="1">
            <a:spLocks noGrp="1"/>
          </p:cNvSpPr>
          <p:nvPr>
            <p:ph type="body" sz="quarter" idx="29"/>
          </p:nvPr>
        </p:nvSpPr>
        <p:spPr>
          <a:xfrm>
            <a:off x="7508116" y="4058818"/>
            <a:ext cx="13770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3" name="Google Shape;844;p65"/>
          <p:cNvSpPr txBox="1">
            <a:spLocks noGrp="1"/>
          </p:cNvSpPr>
          <p:nvPr>
            <p:ph type="body" sz="quarter" idx="30"/>
          </p:nvPr>
        </p:nvSpPr>
        <p:spPr>
          <a:xfrm>
            <a:off x="4161821" y="2598715"/>
            <a:ext cx="1532102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04" name="Google Shape;845;p65"/>
          <p:cNvSpPr txBox="1">
            <a:spLocks noGrp="1"/>
          </p:cNvSpPr>
          <p:nvPr>
            <p:ph type="body" sz="quarter" idx="31"/>
          </p:nvPr>
        </p:nvSpPr>
        <p:spPr>
          <a:xfrm>
            <a:off x="4161821" y="3057312"/>
            <a:ext cx="1532102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5" name="Google Shape;846;p65"/>
          <p:cNvSpPr txBox="1">
            <a:spLocks noGrp="1"/>
          </p:cNvSpPr>
          <p:nvPr>
            <p:ph type="body" sz="quarter" idx="32"/>
          </p:nvPr>
        </p:nvSpPr>
        <p:spPr>
          <a:xfrm>
            <a:off x="6807093" y="2598715"/>
            <a:ext cx="1532102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06" name="Google Shape;847;p65"/>
          <p:cNvSpPr txBox="1">
            <a:spLocks noGrp="1"/>
          </p:cNvSpPr>
          <p:nvPr>
            <p:ph type="body" sz="quarter" idx="33"/>
          </p:nvPr>
        </p:nvSpPr>
        <p:spPr>
          <a:xfrm>
            <a:off x="6807093" y="3057312"/>
            <a:ext cx="1532102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7" name="Google Shape;848;p65"/>
          <p:cNvSpPr txBox="1">
            <a:spLocks noGrp="1"/>
          </p:cNvSpPr>
          <p:nvPr>
            <p:ph type="body" sz="quarter" idx="34"/>
          </p:nvPr>
        </p:nvSpPr>
        <p:spPr>
          <a:xfrm>
            <a:off x="9451985" y="2598715"/>
            <a:ext cx="1532102" cy="4320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08" name="Google Shape;849;p65"/>
          <p:cNvSpPr txBox="1">
            <a:spLocks noGrp="1"/>
          </p:cNvSpPr>
          <p:nvPr>
            <p:ph type="body" sz="quarter" idx="35"/>
          </p:nvPr>
        </p:nvSpPr>
        <p:spPr>
          <a:xfrm>
            <a:off x="9451985" y="3057312"/>
            <a:ext cx="1532102" cy="3588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9" name="Google Shape;850;p65"/>
          <p:cNvSpPr txBox="1">
            <a:spLocks noGrp="1"/>
          </p:cNvSpPr>
          <p:nvPr>
            <p:ph type="body" sz="quarter" idx="36"/>
          </p:nvPr>
        </p:nvSpPr>
        <p:spPr>
          <a:xfrm>
            <a:off x="2115973" y="4661136"/>
            <a:ext cx="13770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10" name="Google Shape;851;p65"/>
          <p:cNvSpPr txBox="1">
            <a:spLocks noGrp="1"/>
          </p:cNvSpPr>
          <p:nvPr>
            <p:ph type="body" sz="quarter" idx="37"/>
          </p:nvPr>
        </p:nvSpPr>
        <p:spPr>
          <a:xfrm>
            <a:off x="2115973" y="5037730"/>
            <a:ext cx="13770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1" name="Google Shape;852;p65"/>
          <p:cNvSpPr txBox="1">
            <a:spLocks noGrp="1"/>
          </p:cNvSpPr>
          <p:nvPr>
            <p:ph type="body" sz="quarter" idx="38"/>
          </p:nvPr>
        </p:nvSpPr>
        <p:spPr>
          <a:xfrm>
            <a:off x="4813529" y="4661136"/>
            <a:ext cx="13770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12" name="Google Shape;853;p65"/>
          <p:cNvSpPr txBox="1">
            <a:spLocks noGrp="1"/>
          </p:cNvSpPr>
          <p:nvPr>
            <p:ph type="body" sz="quarter" idx="39"/>
          </p:nvPr>
        </p:nvSpPr>
        <p:spPr>
          <a:xfrm>
            <a:off x="4813529" y="5037730"/>
            <a:ext cx="13770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3" name="Google Shape;854;p65"/>
          <p:cNvSpPr txBox="1">
            <a:spLocks noGrp="1"/>
          </p:cNvSpPr>
          <p:nvPr>
            <p:ph type="body" sz="quarter" idx="40"/>
          </p:nvPr>
        </p:nvSpPr>
        <p:spPr>
          <a:xfrm>
            <a:off x="7503569" y="4661136"/>
            <a:ext cx="13770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14" name="Google Shape;855;p65"/>
          <p:cNvSpPr txBox="1">
            <a:spLocks noGrp="1"/>
          </p:cNvSpPr>
          <p:nvPr>
            <p:ph type="body" sz="quarter" idx="41"/>
          </p:nvPr>
        </p:nvSpPr>
        <p:spPr>
          <a:xfrm>
            <a:off x="7503569" y="5037730"/>
            <a:ext cx="1377002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5" name="Google Shape;856;p65"/>
          <p:cNvSpPr txBox="1">
            <a:spLocks noGrp="1"/>
          </p:cNvSpPr>
          <p:nvPr>
            <p:ph type="body" sz="quarter" idx="42"/>
          </p:nvPr>
        </p:nvSpPr>
        <p:spPr>
          <a:xfrm>
            <a:off x="10200913" y="4661136"/>
            <a:ext cx="1367100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16" name="Google Shape;857;p65"/>
          <p:cNvSpPr txBox="1">
            <a:spLocks noGrp="1"/>
          </p:cNvSpPr>
          <p:nvPr>
            <p:ph type="body" sz="quarter" idx="43"/>
          </p:nvPr>
        </p:nvSpPr>
        <p:spPr>
          <a:xfrm>
            <a:off x="10200913" y="5037730"/>
            <a:ext cx="1367100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7" name="Google Shape;858;p65"/>
          <p:cNvSpPr txBox="1">
            <a:spLocks noGrp="1"/>
          </p:cNvSpPr>
          <p:nvPr>
            <p:ph type="body" sz="quarter" idx="44"/>
          </p:nvPr>
        </p:nvSpPr>
        <p:spPr>
          <a:xfrm>
            <a:off x="10205460" y="4058818"/>
            <a:ext cx="1367101" cy="30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8" name="Google Shape;859;p65"/>
          <p:cNvSpPr txBox="1">
            <a:spLocks noGrp="1"/>
          </p:cNvSpPr>
          <p:nvPr>
            <p:ph type="body" sz="quarter" idx="45"/>
          </p:nvPr>
        </p:nvSpPr>
        <p:spPr>
          <a:xfrm>
            <a:off x="10198606" y="3682227"/>
            <a:ext cx="1367102" cy="3705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19" name="Google Shape;860;p65"/>
          <p:cNvSpPr>
            <a:spLocks noGrp="1"/>
          </p:cNvSpPr>
          <p:nvPr>
            <p:ph type="pic" sz="quarter" idx="46"/>
          </p:nvPr>
        </p:nvSpPr>
        <p:spPr>
          <a:xfrm>
            <a:off x="4522580" y="1282740"/>
            <a:ext cx="634202" cy="634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0" name="Google Shape;861;p65"/>
          <p:cNvSpPr>
            <a:spLocks noGrp="1"/>
          </p:cNvSpPr>
          <p:nvPr>
            <p:ph type="pic" sz="quarter" idx="47"/>
          </p:nvPr>
        </p:nvSpPr>
        <p:spPr>
          <a:xfrm>
            <a:off x="1441462" y="3766939"/>
            <a:ext cx="498602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1" name="Google Shape;862;p65"/>
          <p:cNvSpPr>
            <a:spLocks noGrp="1"/>
          </p:cNvSpPr>
          <p:nvPr>
            <p:ph type="pic" sz="quarter" idx="48"/>
          </p:nvPr>
        </p:nvSpPr>
        <p:spPr>
          <a:xfrm>
            <a:off x="3392594" y="2719434"/>
            <a:ext cx="593702" cy="593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2" name="Google Shape;863;p65"/>
          <p:cNvSpPr>
            <a:spLocks noGrp="1"/>
          </p:cNvSpPr>
          <p:nvPr>
            <p:ph type="pic" sz="quarter" idx="49"/>
          </p:nvPr>
        </p:nvSpPr>
        <p:spPr>
          <a:xfrm>
            <a:off x="6042409" y="2723720"/>
            <a:ext cx="593702" cy="593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3" name="Google Shape;864;p65"/>
          <p:cNvSpPr>
            <a:spLocks noGrp="1"/>
          </p:cNvSpPr>
          <p:nvPr>
            <p:ph type="pic" sz="quarter" idx="50"/>
          </p:nvPr>
        </p:nvSpPr>
        <p:spPr>
          <a:xfrm>
            <a:off x="8678425" y="2723349"/>
            <a:ext cx="593702" cy="593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4" name="Google Shape;865;p65"/>
          <p:cNvSpPr>
            <a:spLocks noGrp="1"/>
          </p:cNvSpPr>
          <p:nvPr>
            <p:ph type="pic" sz="quarter" idx="51"/>
          </p:nvPr>
        </p:nvSpPr>
        <p:spPr>
          <a:xfrm>
            <a:off x="742616" y="2723349"/>
            <a:ext cx="593702" cy="593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5" name="Google Shape;866;p65"/>
          <p:cNvSpPr>
            <a:spLocks noGrp="1"/>
          </p:cNvSpPr>
          <p:nvPr>
            <p:ph type="pic" sz="quarter" idx="52"/>
          </p:nvPr>
        </p:nvSpPr>
        <p:spPr>
          <a:xfrm>
            <a:off x="4148278" y="3777093"/>
            <a:ext cx="498602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6" name="Google Shape;867;p65"/>
          <p:cNvSpPr>
            <a:spLocks noGrp="1"/>
          </p:cNvSpPr>
          <p:nvPr>
            <p:ph type="pic" sz="quarter" idx="53"/>
          </p:nvPr>
        </p:nvSpPr>
        <p:spPr>
          <a:xfrm>
            <a:off x="6847340" y="3771119"/>
            <a:ext cx="498602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7" name="Google Shape;868;p65"/>
          <p:cNvSpPr>
            <a:spLocks noGrp="1"/>
          </p:cNvSpPr>
          <p:nvPr>
            <p:ph type="pic" sz="quarter" idx="54"/>
          </p:nvPr>
        </p:nvSpPr>
        <p:spPr>
          <a:xfrm>
            <a:off x="9533052" y="3781273"/>
            <a:ext cx="498603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8" name="Google Shape;869;p65"/>
          <p:cNvSpPr>
            <a:spLocks noGrp="1"/>
          </p:cNvSpPr>
          <p:nvPr>
            <p:ph type="pic" sz="quarter" idx="55"/>
          </p:nvPr>
        </p:nvSpPr>
        <p:spPr>
          <a:xfrm>
            <a:off x="1441462" y="4740347"/>
            <a:ext cx="498602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9" name="Google Shape;870;p65"/>
          <p:cNvSpPr>
            <a:spLocks noGrp="1"/>
          </p:cNvSpPr>
          <p:nvPr>
            <p:ph type="pic" sz="quarter" idx="56"/>
          </p:nvPr>
        </p:nvSpPr>
        <p:spPr>
          <a:xfrm>
            <a:off x="4148278" y="4750501"/>
            <a:ext cx="498602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0" name="Google Shape;871;p65"/>
          <p:cNvSpPr>
            <a:spLocks noGrp="1"/>
          </p:cNvSpPr>
          <p:nvPr>
            <p:ph type="pic" sz="quarter" idx="57"/>
          </p:nvPr>
        </p:nvSpPr>
        <p:spPr>
          <a:xfrm>
            <a:off x="6847340" y="4744527"/>
            <a:ext cx="498602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1" name="Google Shape;872;p65"/>
          <p:cNvSpPr>
            <a:spLocks noGrp="1"/>
          </p:cNvSpPr>
          <p:nvPr>
            <p:ph type="pic" sz="quarter" idx="58"/>
          </p:nvPr>
        </p:nvSpPr>
        <p:spPr>
          <a:xfrm>
            <a:off x="9533052" y="4754681"/>
            <a:ext cx="498603" cy="498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762302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1140" name="Google Shape;877;p66"/>
          <p:cNvSpPr/>
          <p:nvPr/>
        </p:nvSpPr>
        <p:spPr>
          <a:xfrm>
            <a:off x="623886" y="1404591"/>
            <a:ext cx="1465927" cy="322296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41" name="Google Shape;878;p66"/>
          <p:cNvSpPr/>
          <p:nvPr/>
        </p:nvSpPr>
        <p:spPr>
          <a:xfrm>
            <a:off x="622640" y="1832910"/>
            <a:ext cx="1465927" cy="627626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6440" y="1832910"/>
            <a:ext cx="1018502" cy="558302"/>
          </a:xfrm>
          <a:prstGeom prst="rect">
            <a:avLst/>
          </a:prstGeom>
        </p:spPr>
        <p:txBody>
          <a:bodyPr anchor="b"/>
          <a:lstStyle>
            <a:lvl1pPr marL="0" indent="228600">
              <a:buClrTx/>
              <a:buSzTx/>
              <a:buFontTx/>
              <a:buNone/>
              <a:defRPr sz="900"/>
            </a:lvl1pPr>
            <a:lvl2pPr marL="0" indent="228600">
              <a:buClrTx/>
              <a:buSzTx/>
              <a:buFontTx/>
              <a:buNone/>
              <a:defRPr sz="900"/>
            </a:lvl2pPr>
            <a:lvl3pPr marL="0" indent="228600">
              <a:buClrTx/>
              <a:buSzTx/>
              <a:buFontTx/>
              <a:buNone/>
              <a:defRPr sz="900"/>
            </a:lvl3pPr>
            <a:lvl4pPr marL="0" indent="228600">
              <a:buClrTx/>
              <a:buSzTx/>
              <a:buFontTx/>
              <a:buNone/>
              <a:defRPr sz="900"/>
            </a:lvl4pPr>
            <a:lvl5pPr marL="0" indent="228600">
              <a:buClrTx/>
              <a:buSzTx/>
              <a:buFontTx/>
              <a:buNone/>
              <a:defRPr sz="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3" name="Google Shape;880;p66"/>
          <p:cNvSpPr txBox="1"/>
          <p:nvPr/>
        </p:nvSpPr>
        <p:spPr>
          <a:xfrm>
            <a:off x="668365" y="1411237"/>
            <a:ext cx="1374953" cy="31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Sunday</a:t>
            </a:r>
          </a:p>
        </p:txBody>
      </p:sp>
      <p:sp>
        <p:nvSpPr>
          <p:cNvPr id="1144" name="Google Shape;881;p66"/>
          <p:cNvSpPr/>
          <p:nvPr/>
        </p:nvSpPr>
        <p:spPr>
          <a:xfrm>
            <a:off x="2201228" y="1404591"/>
            <a:ext cx="1465925" cy="322296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45" name="Google Shape;882;p66"/>
          <p:cNvSpPr txBox="1"/>
          <p:nvPr/>
        </p:nvSpPr>
        <p:spPr>
          <a:xfrm>
            <a:off x="2245705" y="1411237"/>
            <a:ext cx="1374952" cy="31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Monday</a:t>
            </a:r>
          </a:p>
        </p:txBody>
      </p:sp>
      <p:sp>
        <p:nvSpPr>
          <p:cNvPr id="1146" name="Google Shape;883;p66"/>
          <p:cNvSpPr/>
          <p:nvPr/>
        </p:nvSpPr>
        <p:spPr>
          <a:xfrm>
            <a:off x="3777322" y="1411830"/>
            <a:ext cx="1465925" cy="322296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47" name="Google Shape;884;p66"/>
          <p:cNvSpPr txBox="1"/>
          <p:nvPr/>
        </p:nvSpPr>
        <p:spPr>
          <a:xfrm>
            <a:off x="3821800" y="1418476"/>
            <a:ext cx="1374952" cy="31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Tuesday</a:t>
            </a:r>
          </a:p>
        </p:txBody>
      </p:sp>
      <p:sp>
        <p:nvSpPr>
          <p:cNvPr id="1148" name="Google Shape;885;p66"/>
          <p:cNvSpPr/>
          <p:nvPr/>
        </p:nvSpPr>
        <p:spPr>
          <a:xfrm>
            <a:off x="5354661" y="1411830"/>
            <a:ext cx="1465926" cy="322296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49" name="Google Shape;886;p66"/>
          <p:cNvSpPr txBox="1"/>
          <p:nvPr/>
        </p:nvSpPr>
        <p:spPr>
          <a:xfrm>
            <a:off x="5399139" y="1418476"/>
            <a:ext cx="1374952" cy="31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Wednesday</a:t>
            </a:r>
          </a:p>
        </p:txBody>
      </p:sp>
      <p:sp>
        <p:nvSpPr>
          <p:cNvPr id="1150" name="Google Shape;887;p66"/>
          <p:cNvSpPr/>
          <p:nvPr/>
        </p:nvSpPr>
        <p:spPr>
          <a:xfrm>
            <a:off x="6946900" y="1404591"/>
            <a:ext cx="1465924" cy="322296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51" name="Google Shape;888;p66"/>
          <p:cNvSpPr txBox="1"/>
          <p:nvPr/>
        </p:nvSpPr>
        <p:spPr>
          <a:xfrm>
            <a:off x="6991378" y="1411237"/>
            <a:ext cx="1374952" cy="31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Thursday</a:t>
            </a:r>
          </a:p>
        </p:txBody>
      </p:sp>
      <p:sp>
        <p:nvSpPr>
          <p:cNvPr id="1152" name="Google Shape;889;p66"/>
          <p:cNvSpPr/>
          <p:nvPr/>
        </p:nvSpPr>
        <p:spPr>
          <a:xfrm>
            <a:off x="8524240" y="1404591"/>
            <a:ext cx="1465925" cy="322296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53" name="Google Shape;890;p66"/>
          <p:cNvSpPr txBox="1"/>
          <p:nvPr/>
        </p:nvSpPr>
        <p:spPr>
          <a:xfrm>
            <a:off x="8568718" y="1411237"/>
            <a:ext cx="1374952" cy="31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Friday</a:t>
            </a:r>
          </a:p>
        </p:txBody>
      </p:sp>
      <p:sp>
        <p:nvSpPr>
          <p:cNvPr id="1154" name="Google Shape;891;p66"/>
          <p:cNvSpPr/>
          <p:nvPr/>
        </p:nvSpPr>
        <p:spPr>
          <a:xfrm>
            <a:off x="10099088" y="1397944"/>
            <a:ext cx="1465926" cy="322296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55" name="Google Shape;892;p66"/>
          <p:cNvSpPr txBox="1"/>
          <p:nvPr/>
        </p:nvSpPr>
        <p:spPr>
          <a:xfrm>
            <a:off x="10143566" y="1404591"/>
            <a:ext cx="1374952" cy="31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Saturday</a:t>
            </a:r>
          </a:p>
        </p:txBody>
      </p:sp>
      <p:sp>
        <p:nvSpPr>
          <p:cNvPr id="1156" name="Google Shape;893;p66"/>
          <p:cNvSpPr/>
          <p:nvPr/>
        </p:nvSpPr>
        <p:spPr>
          <a:xfrm>
            <a:off x="2192970" y="1832910"/>
            <a:ext cx="1465927" cy="627626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57" name="Google Shape;894;p66"/>
          <p:cNvSpPr txBox="1">
            <a:spLocks noGrp="1"/>
          </p:cNvSpPr>
          <p:nvPr>
            <p:ph type="body" sz="quarter" idx="21"/>
          </p:nvPr>
        </p:nvSpPr>
        <p:spPr>
          <a:xfrm>
            <a:off x="2296770" y="1832910"/>
            <a:ext cx="1018502" cy="5583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58" name="Google Shape;895;p66"/>
          <p:cNvSpPr/>
          <p:nvPr/>
        </p:nvSpPr>
        <p:spPr>
          <a:xfrm>
            <a:off x="3763302" y="1832910"/>
            <a:ext cx="1465925" cy="627626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59" name="Google Shape;896;p66"/>
          <p:cNvSpPr txBox="1">
            <a:spLocks noGrp="1"/>
          </p:cNvSpPr>
          <p:nvPr>
            <p:ph type="body" sz="quarter" idx="22"/>
          </p:nvPr>
        </p:nvSpPr>
        <p:spPr>
          <a:xfrm>
            <a:off x="3867099" y="1832910"/>
            <a:ext cx="1018503" cy="5583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60" name="Google Shape;897;p66"/>
          <p:cNvSpPr/>
          <p:nvPr/>
        </p:nvSpPr>
        <p:spPr>
          <a:xfrm>
            <a:off x="5333632" y="1832910"/>
            <a:ext cx="1465925" cy="627626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61" name="Google Shape;898;p66"/>
          <p:cNvSpPr txBox="1">
            <a:spLocks noGrp="1"/>
          </p:cNvSpPr>
          <p:nvPr>
            <p:ph type="body" sz="quarter" idx="23"/>
          </p:nvPr>
        </p:nvSpPr>
        <p:spPr>
          <a:xfrm>
            <a:off x="5437430" y="1832910"/>
            <a:ext cx="1018502" cy="5583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62" name="Google Shape;899;p66"/>
          <p:cNvSpPr/>
          <p:nvPr/>
        </p:nvSpPr>
        <p:spPr>
          <a:xfrm>
            <a:off x="6962168" y="1832910"/>
            <a:ext cx="1465925" cy="627626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63" name="Google Shape;900;p66"/>
          <p:cNvSpPr txBox="1">
            <a:spLocks noGrp="1"/>
          </p:cNvSpPr>
          <p:nvPr>
            <p:ph type="body" sz="quarter" idx="24"/>
          </p:nvPr>
        </p:nvSpPr>
        <p:spPr>
          <a:xfrm>
            <a:off x="7065966" y="1832910"/>
            <a:ext cx="1018502" cy="5583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64" name="Google Shape;901;p66"/>
          <p:cNvSpPr/>
          <p:nvPr/>
        </p:nvSpPr>
        <p:spPr>
          <a:xfrm>
            <a:off x="8532496" y="1832910"/>
            <a:ext cx="1465927" cy="627626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65" name="Google Shape;902;p66"/>
          <p:cNvSpPr txBox="1">
            <a:spLocks noGrp="1"/>
          </p:cNvSpPr>
          <p:nvPr>
            <p:ph type="body" sz="quarter" idx="25"/>
          </p:nvPr>
        </p:nvSpPr>
        <p:spPr>
          <a:xfrm>
            <a:off x="8636296" y="1840506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66" name="Google Shape;903;p66"/>
          <p:cNvSpPr/>
          <p:nvPr/>
        </p:nvSpPr>
        <p:spPr>
          <a:xfrm>
            <a:off x="10102828" y="1832910"/>
            <a:ext cx="1465926" cy="627626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67" name="Google Shape;904;p66"/>
          <p:cNvSpPr txBox="1">
            <a:spLocks noGrp="1"/>
          </p:cNvSpPr>
          <p:nvPr>
            <p:ph type="body" sz="quarter" idx="26"/>
          </p:nvPr>
        </p:nvSpPr>
        <p:spPr>
          <a:xfrm>
            <a:off x="10206625" y="1832910"/>
            <a:ext cx="1018502" cy="5583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68" name="Google Shape;905;p66"/>
          <p:cNvSpPr/>
          <p:nvPr/>
        </p:nvSpPr>
        <p:spPr>
          <a:xfrm>
            <a:off x="632896" y="2555411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69" name="Google Shape;906;p66"/>
          <p:cNvSpPr txBox="1">
            <a:spLocks noGrp="1"/>
          </p:cNvSpPr>
          <p:nvPr>
            <p:ph type="body" sz="quarter" idx="27"/>
          </p:nvPr>
        </p:nvSpPr>
        <p:spPr>
          <a:xfrm>
            <a:off x="736693" y="2555411"/>
            <a:ext cx="1018503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70" name="Google Shape;907;p66"/>
          <p:cNvSpPr/>
          <p:nvPr/>
        </p:nvSpPr>
        <p:spPr>
          <a:xfrm>
            <a:off x="2203224" y="2555411"/>
            <a:ext cx="1465927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71" name="Google Shape;908;p66"/>
          <p:cNvSpPr txBox="1">
            <a:spLocks noGrp="1"/>
          </p:cNvSpPr>
          <p:nvPr>
            <p:ph type="body" sz="quarter" idx="28"/>
          </p:nvPr>
        </p:nvSpPr>
        <p:spPr>
          <a:xfrm>
            <a:off x="2307022" y="2555411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72" name="Google Shape;909;p66"/>
          <p:cNvSpPr/>
          <p:nvPr/>
        </p:nvSpPr>
        <p:spPr>
          <a:xfrm>
            <a:off x="3773556" y="2555411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73" name="Google Shape;910;p66"/>
          <p:cNvSpPr txBox="1">
            <a:spLocks noGrp="1"/>
          </p:cNvSpPr>
          <p:nvPr>
            <p:ph type="body" sz="quarter" idx="29"/>
          </p:nvPr>
        </p:nvSpPr>
        <p:spPr>
          <a:xfrm>
            <a:off x="3877354" y="2555411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74" name="Google Shape;911;p66"/>
          <p:cNvSpPr/>
          <p:nvPr/>
        </p:nvSpPr>
        <p:spPr>
          <a:xfrm>
            <a:off x="5343885" y="2555411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75" name="Google Shape;912;p66"/>
          <p:cNvSpPr txBox="1">
            <a:spLocks noGrp="1"/>
          </p:cNvSpPr>
          <p:nvPr>
            <p:ph type="body" sz="quarter" idx="30"/>
          </p:nvPr>
        </p:nvSpPr>
        <p:spPr>
          <a:xfrm>
            <a:off x="5447684" y="2555411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76" name="Google Shape;913;p66"/>
          <p:cNvSpPr/>
          <p:nvPr/>
        </p:nvSpPr>
        <p:spPr>
          <a:xfrm>
            <a:off x="6972420" y="2555411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77" name="Google Shape;914;p66"/>
          <p:cNvSpPr txBox="1">
            <a:spLocks noGrp="1"/>
          </p:cNvSpPr>
          <p:nvPr>
            <p:ph type="body" sz="quarter" idx="31"/>
          </p:nvPr>
        </p:nvSpPr>
        <p:spPr>
          <a:xfrm>
            <a:off x="7076220" y="2555411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78" name="Google Shape;915;p66"/>
          <p:cNvSpPr/>
          <p:nvPr/>
        </p:nvSpPr>
        <p:spPr>
          <a:xfrm>
            <a:off x="8542752" y="2555411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79" name="Google Shape;916;p66"/>
          <p:cNvSpPr txBox="1">
            <a:spLocks noGrp="1"/>
          </p:cNvSpPr>
          <p:nvPr>
            <p:ph type="body" sz="quarter" idx="32"/>
          </p:nvPr>
        </p:nvSpPr>
        <p:spPr>
          <a:xfrm>
            <a:off x="8646548" y="2563008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80" name="Google Shape;917;p66"/>
          <p:cNvSpPr/>
          <p:nvPr/>
        </p:nvSpPr>
        <p:spPr>
          <a:xfrm>
            <a:off x="10113081" y="2555411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81" name="Google Shape;918;p66"/>
          <p:cNvSpPr txBox="1">
            <a:spLocks noGrp="1"/>
          </p:cNvSpPr>
          <p:nvPr>
            <p:ph type="body" sz="quarter" idx="33"/>
          </p:nvPr>
        </p:nvSpPr>
        <p:spPr>
          <a:xfrm>
            <a:off x="10216880" y="2555411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82" name="Google Shape;919;p66"/>
          <p:cNvSpPr/>
          <p:nvPr/>
        </p:nvSpPr>
        <p:spPr>
          <a:xfrm>
            <a:off x="632896" y="3277634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83" name="Google Shape;920;p66"/>
          <p:cNvSpPr txBox="1">
            <a:spLocks noGrp="1"/>
          </p:cNvSpPr>
          <p:nvPr>
            <p:ph type="body" sz="quarter" idx="34"/>
          </p:nvPr>
        </p:nvSpPr>
        <p:spPr>
          <a:xfrm>
            <a:off x="736693" y="3277634"/>
            <a:ext cx="1018503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84" name="Google Shape;921;p66"/>
          <p:cNvSpPr/>
          <p:nvPr/>
        </p:nvSpPr>
        <p:spPr>
          <a:xfrm>
            <a:off x="2203224" y="3277634"/>
            <a:ext cx="1465927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85" name="Google Shape;922;p66"/>
          <p:cNvSpPr txBox="1">
            <a:spLocks noGrp="1"/>
          </p:cNvSpPr>
          <p:nvPr>
            <p:ph type="body" sz="quarter" idx="35"/>
          </p:nvPr>
        </p:nvSpPr>
        <p:spPr>
          <a:xfrm>
            <a:off x="2307022" y="3277634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86" name="Google Shape;923;p66"/>
          <p:cNvSpPr/>
          <p:nvPr/>
        </p:nvSpPr>
        <p:spPr>
          <a:xfrm>
            <a:off x="3773556" y="3277634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87" name="Google Shape;924;p66"/>
          <p:cNvSpPr txBox="1">
            <a:spLocks noGrp="1"/>
          </p:cNvSpPr>
          <p:nvPr>
            <p:ph type="body" sz="quarter" idx="36"/>
          </p:nvPr>
        </p:nvSpPr>
        <p:spPr>
          <a:xfrm>
            <a:off x="3877354" y="3277634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88" name="Google Shape;925;p66"/>
          <p:cNvSpPr/>
          <p:nvPr/>
        </p:nvSpPr>
        <p:spPr>
          <a:xfrm>
            <a:off x="5343885" y="3277634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89" name="Google Shape;926;p66"/>
          <p:cNvSpPr txBox="1">
            <a:spLocks noGrp="1"/>
          </p:cNvSpPr>
          <p:nvPr>
            <p:ph type="body" sz="quarter" idx="37"/>
          </p:nvPr>
        </p:nvSpPr>
        <p:spPr>
          <a:xfrm>
            <a:off x="5447684" y="3277634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90" name="Google Shape;927;p66"/>
          <p:cNvSpPr/>
          <p:nvPr/>
        </p:nvSpPr>
        <p:spPr>
          <a:xfrm>
            <a:off x="6972420" y="3277634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91" name="Google Shape;928;p66"/>
          <p:cNvSpPr txBox="1">
            <a:spLocks noGrp="1"/>
          </p:cNvSpPr>
          <p:nvPr>
            <p:ph type="body" sz="quarter" idx="38"/>
          </p:nvPr>
        </p:nvSpPr>
        <p:spPr>
          <a:xfrm>
            <a:off x="7076220" y="3277634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92" name="Google Shape;929;p66"/>
          <p:cNvSpPr/>
          <p:nvPr/>
        </p:nvSpPr>
        <p:spPr>
          <a:xfrm>
            <a:off x="8542752" y="3277634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93" name="Google Shape;930;p66"/>
          <p:cNvSpPr txBox="1">
            <a:spLocks noGrp="1"/>
          </p:cNvSpPr>
          <p:nvPr>
            <p:ph type="body" sz="quarter" idx="39"/>
          </p:nvPr>
        </p:nvSpPr>
        <p:spPr>
          <a:xfrm>
            <a:off x="8646548" y="3285230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94" name="Google Shape;931;p66"/>
          <p:cNvSpPr/>
          <p:nvPr/>
        </p:nvSpPr>
        <p:spPr>
          <a:xfrm>
            <a:off x="10113081" y="3277634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95" name="Google Shape;932;p66"/>
          <p:cNvSpPr txBox="1">
            <a:spLocks noGrp="1"/>
          </p:cNvSpPr>
          <p:nvPr>
            <p:ph type="body" sz="quarter" idx="40"/>
          </p:nvPr>
        </p:nvSpPr>
        <p:spPr>
          <a:xfrm>
            <a:off x="10216880" y="3277634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96" name="Google Shape;933;p66"/>
          <p:cNvSpPr/>
          <p:nvPr/>
        </p:nvSpPr>
        <p:spPr>
          <a:xfrm>
            <a:off x="643148" y="4000136"/>
            <a:ext cx="1465927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97" name="Google Shape;934;p66"/>
          <p:cNvSpPr txBox="1">
            <a:spLocks noGrp="1"/>
          </p:cNvSpPr>
          <p:nvPr>
            <p:ph type="body" sz="quarter" idx="41"/>
          </p:nvPr>
        </p:nvSpPr>
        <p:spPr>
          <a:xfrm>
            <a:off x="746948" y="4000136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98" name="Google Shape;935;p66"/>
          <p:cNvSpPr/>
          <p:nvPr/>
        </p:nvSpPr>
        <p:spPr>
          <a:xfrm>
            <a:off x="2213480" y="4000136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99" name="Google Shape;936;p66"/>
          <p:cNvSpPr txBox="1">
            <a:spLocks noGrp="1"/>
          </p:cNvSpPr>
          <p:nvPr>
            <p:ph type="body" sz="quarter" idx="42"/>
          </p:nvPr>
        </p:nvSpPr>
        <p:spPr>
          <a:xfrm>
            <a:off x="2317276" y="4000136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00" name="Google Shape;937;p66"/>
          <p:cNvSpPr/>
          <p:nvPr/>
        </p:nvSpPr>
        <p:spPr>
          <a:xfrm>
            <a:off x="3783810" y="4000136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01" name="Google Shape;938;p66"/>
          <p:cNvSpPr txBox="1">
            <a:spLocks noGrp="1"/>
          </p:cNvSpPr>
          <p:nvPr>
            <p:ph type="body" sz="quarter" idx="43"/>
          </p:nvPr>
        </p:nvSpPr>
        <p:spPr>
          <a:xfrm>
            <a:off x="3887608" y="4000136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02" name="Google Shape;939;p66"/>
          <p:cNvSpPr/>
          <p:nvPr/>
        </p:nvSpPr>
        <p:spPr>
          <a:xfrm>
            <a:off x="5354139" y="4000136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03" name="Google Shape;940;p66"/>
          <p:cNvSpPr txBox="1">
            <a:spLocks noGrp="1"/>
          </p:cNvSpPr>
          <p:nvPr>
            <p:ph type="body" sz="quarter" idx="44"/>
          </p:nvPr>
        </p:nvSpPr>
        <p:spPr>
          <a:xfrm>
            <a:off x="5457938" y="4000136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04" name="Google Shape;941;p66"/>
          <p:cNvSpPr/>
          <p:nvPr/>
        </p:nvSpPr>
        <p:spPr>
          <a:xfrm>
            <a:off x="6982676" y="4000136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05" name="Google Shape;942;p66"/>
          <p:cNvSpPr txBox="1">
            <a:spLocks noGrp="1"/>
          </p:cNvSpPr>
          <p:nvPr>
            <p:ph type="body" sz="quarter" idx="45"/>
          </p:nvPr>
        </p:nvSpPr>
        <p:spPr>
          <a:xfrm>
            <a:off x="7086472" y="4000136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06" name="Google Shape;943;p66"/>
          <p:cNvSpPr/>
          <p:nvPr/>
        </p:nvSpPr>
        <p:spPr>
          <a:xfrm>
            <a:off x="8553005" y="4000136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07" name="Google Shape;944;p66"/>
          <p:cNvSpPr txBox="1">
            <a:spLocks noGrp="1"/>
          </p:cNvSpPr>
          <p:nvPr>
            <p:ph type="body" sz="quarter" idx="46"/>
          </p:nvPr>
        </p:nvSpPr>
        <p:spPr>
          <a:xfrm>
            <a:off x="8656804" y="4007732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08" name="Google Shape;945;p66"/>
          <p:cNvSpPr/>
          <p:nvPr/>
        </p:nvSpPr>
        <p:spPr>
          <a:xfrm>
            <a:off x="10123336" y="4000136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09" name="Google Shape;946;p66"/>
          <p:cNvSpPr txBox="1">
            <a:spLocks noGrp="1"/>
          </p:cNvSpPr>
          <p:nvPr>
            <p:ph type="body" sz="quarter" idx="47"/>
          </p:nvPr>
        </p:nvSpPr>
        <p:spPr>
          <a:xfrm>
            <a:off x="10227133" y="4000136"/>
            <a:ext cx="10185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10" name="Google Shape;947;p66"/>
          <p:cNvSpPr/>
          <p:nvPr/>
        </p:nvSpPr>
        <p:spPr>
          <a:xfrm>
            <a:off x="623886" y="4731930"/>
            <a:ext cx="1465927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11" name="Google Shape;948;p66"/>
          <p:cNvSpPr txBox="1">
            <a:spLocks noGrp="1"/>
          </p:cNvSpPr>
          <p:nvPr>
            <p:ph type="body" sz="quarter" idx="48"/>
          </p:nvPr>
        </p:nvSpPr>
        <p:spPr>
          <a:xfrm>
            <a:off x="727686" y="4731930"/>
            <a:ext cx="10710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12" name="Google Shape;949;p66"/>
          <p:cNvSpPr/>
          <p:nvPr/>
        </p:nvSpPr>
        <p:spPr>
          <a:xfrm>
            <a:off x="2194218" y="4731930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13" name="Google Shape;950;p66"/>
          <p:cNvSpPr txBox="1">
            <a:spLocks noGrp="1"/>
          </p:cNvSpPr>
          <p:nvPr>
            <p:ph type="body" sz="quarter" idx="49"/>
          </p:nvPr>
        </p:nvSpPr>
        <p:spPr>
          <a:xfrm>
            <a:off x="2298014" y="4731930"/>
            <a:ext cx="10710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14" name="Google Shape;951;p66"/>
          <p:cNvSpPr/>
          <p:nvPr/>
        </p:nvSpPr>
        <p:spPr>
          <a:xfrm>
            <a:off x="3764548" y="4731930"/>
            <a:ext cx="1465925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15" name="Google Shape;952;p66"/>
          <p:cNvSpPr txBox="1">
            <a:spLocks noGrp="1"/>
          </p:cNvSpPr>
          <p:nvPr>
            <p:ph type="body" sz="quarter" idx="50"/>
          </p:nvPr>
        </p:nvSpPr>
        <p:spPr>
          <a:xfrm>
            <a:off x="3868346" y="4731930"/>
            <a:ext cx="1071002" cy="55830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16" name="Google Shape;953;p66"/>
          <p:cNvSpPr/>
          <p:nvPr/>
        </p:nvSpPr>
        <p:spPr>
          <a:xfrm>
            <a:off x="5334877" y="4731930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17" name="Google Shape;954;p66"/>
          <p:cNvSpPr/>
          <p:nvPr/>
        </p:nvSpPr>
        <p:spPr>
          <a:xfrm>
            <a:off x="6963412" y="4731930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18" name="Google Shape;955;p66"/>
          <p:cNvSpPr/>
          <p:nvPr/>
        </p:nvSpPr>
        <p:spPr>
          <a:xfrm>
            <a:off x="8533744" y="4731930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19" name="Google Shape;956;p66"/>
          <p:cNvSpPr/>
          <p:nvPr/>
        </p:nvSpPr>
        <p:spPr>
          <a:xfrm>
            <a:off x="10104073" y="4731930"/>
            <a:ext cx="1465926" cy="627627"/>
          </a:xfrm>
          <a:prstGeom prst="rect">
            <a:avLst/>
          </a:prstGeom>
          <a:solidFill>
            <a:srgbClr val="F3F4F1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9803"/>
              </a:srgbClr>
            </a:outerShdw>
          </a:effectLst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20" name="Google Shape;957;p66"/>
          <p:cNvSpPr txBox="1">
            <a:spLocks noGrp="1"/>
          </p:cNvSpPr>
          <p:nvPr>
            <p:ph type="body" sz="quarter" idx="51"/>
          </p:nvPr>
        </p:nvSpPr>
        <p:spPr>
          <a:xfrm>
            <a:off x="1737360" y="4731358"/>
            <a:ext cx="350402" cy="3234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1" name="Google Shape;958;p66"/>
          <p:cNvSpPr txBox="1">
            <a:spLocks noGrp="1"/>
          </p:cNvSpPr>
          <p:nvPr>
            <p:ph type="body" sz="quarter" idx="52"/>
          </p:nvPr>
        </p:nvSpPr>
        <p:spPr>
          <a:xfrm>
            <a:off x="3304687" y="4731358"/>
            <a:ext cx="350402" cy="3234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2" name="Google Shape;959;p66"/>
          <p:cNvSpPr txBox="1">
            <a:spLocks noGrp="1"/>
          </p:cNvSpPr>
          <p:nvPr>
            <p:ph type="body" sz="quarter" idx="53"/>
          </p:nvPr>
        </p:nvSpPr>
        <p:spPr>
          <a:xfrm>
            <a:off x="4860485" y="4731358"/>
            <a:ext cx="350402" cy="3234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3" name="Google Shape;960;p66"/>
          <p:cNvSpPr txBox="1">
            <a:spLocks noGrp="1"/>
          </p:cNvSpPr>
          <p:nvPr>
            <p:ph type="body" sz="quarter" idx="54"/>
          </p:nvPr>
        </p:nvSpPr>
        <p:spPr>
          <a:xfrm>
            <a:off x="1689460" y="1830590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4" name="Google Shape;961;p66"/>
          <p:cNvSpPr txBox="1">
            <a:spLocks noGrp="1"/>
          </p:cNvSpPr>
          <p:nvPr>
            <p:ph type="body" sz="quarter" idx="55"/>
          </p:nvPr>
        </p:nvSpPr>
        <p:spPr>
          <a:xfrm>
            <a:off x="1702523" y="2555991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5" name="Google Shape;962;p66"/>
          <p:cNvSpPr txBox="1">
            <a:spLocks noGrp="1"/>
          </p:cNvSpPr>
          <p:nvPr>
            <p:ph type="body" sz="quarter" idx="56"/>
          </p:nvPr>
        </p:nvSpPr>
        <p:spPr>
          <a:xfrm>
            <a:off x="1711231" y="3277591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6" name="Google Shape;963;p66"/>
          <p:cNvSpPr txBox="1">
            <a:spLocks noGrp="1"/>
          </p:cNvSpPr>
          <p:nvPr>
            <p:ph type="body" sz="quarter" idx="57"/>
          </p:nvPr>
        </p:nvSpPr>
        <p:spPr>
          <a:xfrm>
            <a:off x="1711231" y="3999193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7" name="Google Shape;964;p66"/>
          <p:cNvSpPr txBox="1">
            <a:spLocks noGrp="1"/>
          </p:cNvSpPr>
          <p:nvPr>
            <p:ph type="body" sz="quarter" idx="58"/>
          </p:nvPr>
        </p:nvSpPr>
        <p:spPr>
          <a:xfrm>
            <a:off x="4828902" y="1834388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8" name="Google Shape;965;p66"/>
          <p:cNvSpPr txBox="1">
            <a:spLocks noGrp="1"/>
          </p:cNvSpPr>
          <p:nvPr>
            <p:ph type="body" sz="quarter" idx="59"/>
          </p:nvPr>
        </p:nvSpPr>
        <p:spPr>
          <a:xfrm>
            <a:off x="4841966" y="2559786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29" name="Google Shape;966;p66"/>
          <p:cNvSpPr txBox="1">
            <a:spLocks noGrp="1"/>
          </p:cNvSpPr>
          <p:nvPr>
            <p:ph type="body" sz="quarter" idx="60"/>
          </p:nvPr>
        </p:nvSpPr>
        <p:spPr>
          <a:xfrm>
            <a:off x="4850674" y="3281388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0" name="Google Shape;967;p66"/>
          <p:cNvSpPr txBox="1">
            <a:spLocks noGrp="1"/>
          </p:cNvSpPr>
          <p:nvPr>
            <p:ph type="body" sz="quarter" idx="61"/>
          </p:nvPr>
        </p:nvSpPr>
        <p:spPr>
          <a:xfrm>
            <a:off x="4850674" y="4002990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1" name="Google Shape;968;p66"/>
          <p:cNvSpPr txBox="1">
            <a:spLocks noGrp="1"/>
          </p:cNvSpPr>
          <p:nvPr>
            <p:ph type="body" sz="quarter" idx="62"/>
          </p:nvPr>
        </p:nvSpPr>
        <p:spPr>
          <a:xfrm>
            <a:off x="3261357" y="1834388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2" name="Google Shape;969;p66"/>
          <p:cNvSpPr txBox="1">
            <a:spLocks noGrp="1"/>
          </p:cNvSpPr>
          <p:nvPr>
            <p:ph type="body" sz="quarter" idx="63"/>
          </p:nvPr>
        </p:nvSpPr>
        <p:spPr>
          <a:xfrm>
            <a:off x="3274419" y="2559786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3" name="Google Shape;970;p66"/>
          <p:cNvSpPr txBox="1">
            <a:spLocks noGrp="1"/>
          </p:cNvSpPr>
          <p:nvPr>
            <p:ph type="body" sz="quarter" idx="64"/>
          </p:nvPr>
        </p:nvSpPr>
        <p:spPr>
          <a:xfrm>
            <a:off x="3283129" y="3281388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4" name="Google Shape;971;p66"/>
          <p:cNvSpPr txBox="1">
            <a:spLocks noGrp="1"/>
          </p:cNvSpPr>
          <p:nvPr>
            <p:ph type="body" sz="quarter" idx="65"/>
          </p:nvPr>
        </p:nvSpPr>
        <p:spPr>
          <a:xfrm>
            <a:off x="3283127" y="4002990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5" name="Google Shape;972;p66"/>
          <p:cNvSpPr txBox="1">
            <a:spLocks noGrp="1"/>
          </p:cNvSpPr>
          <p:nvPr>
            <p:ph type="body" sz="quarter" idx="66"/>
          </p:nvPr>
        </p:nvSpPr>
        <p:spPr>
          <a:xfrm>
            <a:off x="6396442" y="1834388"/>
            <a:ext cx="357302" cy="309903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6" name="Google Shape;973;p66"/>
          <p:cNvSpPr txBox="1">
            <a:spLocks noGrp="1"/>
          </p:cNvSpPr>
          <p:nvPr>
            <p:ph type="body" sz="quarter" idx="67"/>
          </p:nvPr>
        </p:nvSpPr>
        <p:spPr>
          <a:xfrm>
            <a:off x="6409506" y="2559787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7" name="Google Shape;974;p66"/>
          <p:cNvSpPr txBox="1">
            <a:spLocks noGrp="1"/>
          </p:cNvSpPr>
          <p:nvPr>
            <p:ph type="body" sz="quarter" idx="68"/>
          </p:nvPr>
        </p:nvSpPr>
        <p:spPr>
          <a:xfrm>
            <a:off x="6418214" y="3281390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8" name="Google Shape;975;p66"/>
          <p:cNvSpPr txBox="1">
            <a:spLocks noGrp="1"/>
          </p:cNvSpPr>
          <p:nvPr>
            <p:ph type="body" sz="quarter" idx="69"/>
          </p:nvPr>
        </p:nvSpPr>
        <p:spPr>
          <a:xfrm>
            <a:off x="6418214" y="4002992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39" name="Google Shape;976;p66"/>
          <p:cNvSpPr txBox="1">
            <a:spLocks noGrp="1"/>
          </p:cNvSpPr>
          <p:nvPr>
            <p:ph type="body" sz="quarter" idx="70"/>
          </p:nvPr>
        </p:nvSpPr>
        <p:spPr>
          <a:xfrm>
            <a:off x="8016237" y="1834388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0" name="Google Shape;977;p66"/>
          <p:cNvSpPr txBox="1">
            <a:spLocks noGrp="1"/>
          </p:cNvSpPr>
          <p:nvPr>
            <p:ph type="body" sz="quarter" idx="71"/>
          </p:nvPr>
        </p:nvSpPr>
        <p:spPr>
          <a:xfrm>
            <a:off x="8029299" y="2559786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1" name="Google Shape;978;p66"/>
          <p:cNvSpPr txBox="1">
            <a:spLocks noGrp="1"/>
          </p:cNvSpPr>
          <p:nvPr>
            <p:ph type="body" sz="quarter" idx="72"/>
          </p:nvPr>
        </p:nvSpPr>
        <p:spPr>
          <a:xfrm>
            <a:off x="8038009" y="3281388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2" name="Google Shape;979;p66"/>
          <p:cNvSpPr txBox="1">
            <a:spLocks noGrp="1"/>
          </p:cNvSpPr>
          <p:nvPr>
            <p:ph type="body" sz="quarter" idx="73"/>
          </p:nvPr>
        </p:nvSpPr>
        <p:spPr>
          <a:xfrm>
            <a:off x="8038007" y="4002990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3" name="Google Shape;980;p66"/>
          <p:cNvSpPr txBox="1">
            <a:spLocks noGrp="1"/>
          </p:cNvSpPr>
          <p:nvPr>
            <p:ph type="body" sz="quarter" idx="74"/>
          </p:nvPr>
        </p:nvSpPr>
        <p:spPr>
          <a:xfrm>
            <a:off x="9583780" y="1841984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4" name="Google Shape;981;p66"/>
          <p:cNvSpPr txBox="1">
            <a:spLocks noGrp="1"/>
          </p:cNvSpPr>
          <p:nvPr>
            <p:ph type="body" sz="quarter" idx="75"/>
          </p:nvPr>
        </p:nvSpPr>
        <p:spPr>
          <a:xfrm>
            <a:off x="9596842" y="2567383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5" name="Google Shape;982;p66"/>
          <p:cNvSpPr txBox="1">
            <a:spLocks noGrp="1"/>
          </p:cNvSpPr>
          <p:nvPr>
            <p:ph type="body" sz="quarter" idx="76"/>
          </p:nvPr>
        </p:nvSpPr>
        <p:spPr>
          <a:xfrm>
            <a:off x="9605550" y="3288984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6" name="Google Shape;983;p66"/>
          <p:cNvSpPr txBox="1">
            <a:spLocks noGrp="1"/>
          </p:cNvSpPr>
          <p:nvPr>
            <p:ph type="body" sz="quarter" idx="77"/>
          </p:nvPr>
        </p:nvSpPr>
        <p:spPr>
          <a:xfrm>
            <a:off x="9605550" y="4010588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7" name="Google Shape;984;p66"/>
          <p:cNvSpPr txBox="1">
            <a:spLocks noGrp="1"/>
          </p:cNvSpPr>
          <p:nvPr>
            <p:ph type="body" sz="quarter" idx="78"/>
          </p:nvPr>
        </p:nvSpPr>
        <p:spPr>
          <a:xfrm>
            <a:off x="11155677" y="1830590"/>
            <a:ext cx="357303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8" name="Google Shape;985;p66"/>
          <p:cNvSpPr txBox="1">
            <a:spLocks noGrp="1"/>
          </p:cNvSpPr>
          <p:nvPr>
            <p:ph type="body" sz="quarter" idx="79"/>
          </p:nvPr>
        </p:nvSpPr>
        <p:spPr>
          <a:xfrm>
            <a:off x="11168739" y="2555991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49" name="Google Shape;986;p66"/>
          <p:cNvSpPr txBox="1">
            <a:spLocks noGrp="1"/>
          </p:cNvSpPr>
          <p:nvPr>
            <p:ph type="body" sz="quarter" idx="80"/>
          </p:nvPr>
        </p:nvSpPr>
        <p:spPr>
          <a:xfrm>
            <a:off x="11177450" y="3277591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50" name="Google Shape;987;p66"/>
          <p:cNvSpPr txBox="1">
            <a:spLocks noGrp="1"/>
          </p:cNvSpPr>
          <p:nvPr>
            <p:ph type="body" sz="quarter" idx="81"/>
          </p:nvPr>
        </p:nvSpPr>
        <p:spPr>
          <a:xfrm>
            <a:off x="11177447" y="3999193"/>
            <a:ext cx="357302" cy="309902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endParaRPr/>
          </a:p>
        </p:txBody>
      </p:sp>
      <p:sp>
        <p:nvSpPr>
          <p:cNvPr id="1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990;p67"/>
          <p:cNvSpPr/>
          <p:nvPr/>
        </p:nvSpPr>
        <p:spPr>
          <a:xfrm>
            <a:off x="6096000" y="0"/>
            <a:ext cx="6096000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59" name="Google Shape;991;p67"/>
          <p:cNvSpPr/>
          <p:nvPr/>
        </p:nvSpPr>
        <p:spPr>
          <a:xfrm>
            <a:off x="-4" y="5446521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260" name="Google Shape;992;p67" descr="Google Shape;992;p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261" name="Title Text"/>
          <p:cNvSpPr txBox="1">
            <a:spLocks noGrp="1"/>
          </p:cNvSpPr>
          <p:nvPr>
            <p:ph type="title"/>
          </p:nvPr>
        </p:nvSpPr>
        <p:spPr>
          <a:xfrm>
            <a:off x="481550" y="668989"/>
            <a:ext cx="5029202" cy="4242602"/>
          </a:xfrm>
          <a:prstGeom prst="rect">
            <a:avLst/>
          </a:prstGeom>
        </p:spPr>
        <p:txBody>
          <a:bodyPr anchor="ctr"/>
          <a:lstStyle>
            <a:lvl1pPr>
              <a:defRPr sz="15000"/>
            </a:lvl1pPr>
          </a:lstStyle>
          <a:p>
            <a:r>
              <a:t>Title Text</a:t>
            </a:r>
          </a:p>
        </p:txBody>
      </p:sp>
      <p:sp>
        <p:nvSpPr>
          <p:cNvPr id="1262" name="Google Shape;995;p67"/>
          <p:cNvSpPr>
            <a:spLocks noGrp="1"/>
          </p:cNvSpPr>
          <p:nvPr>
            <p:ph type="pic" sz="half" idx="21"/>
          </p:nvPr>
        </p:nvSpPr>
        <p:spPr>
          <a:xfrm>
            <a:off x="6736080" y="668989"/>
            <a:ext cx="4295402" cy="42426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998;p68"/>
          <p:cNvSpPr/>
          <p:nvPr/>
        </p:nvSpPr>
        <p:spPr>
          <a:xfrm>
            <a:off x="0" y="0"/>
            <a:ext cx="12192000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42000">
                <a:srgbClr val="3DAF3A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71" name="Title Text"/>
          <p:cNvSpPr txBox="1">
            <a:spLocks noGrp="1"/>
          </p:cNvSpPr>
          <p:nvPr>
            <p:ph type="title"/>
          </p:nvPr>
        </p:nvSpPr>
        <p:spPr>
          <a:xfrm>
            <a:off x="1506072" y="672451"/>
            <a:ext cx="4034100" cy="4675803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2" name="Google Shape;1000;p68"/>
          <p:cNvSpPr>
            <a:spLocks noGrp="1"/>
          </p:cNvSpPr>
          <p:nvPr>
            <p:ph type="pic" idx="21"/>
          </p:nvPr>
        </p:nvSpPr>
        <p:spPr>
          <a:xfrm>
            <a:off x="5181596" y="0"/>
            <a:ext cx="5934602" cy="5981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002;p69" descr="Google Shape;1002;p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449368" cy="606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281" name="Google Shape;1004;p69"/>
          <p:cNvSpPr>
            <a:spLocks noGrp="1"/>
          </p:cNvSpPr>
          <p:nvPr>
            <p:ph type="pic" idx="21"/>
          </p:nvPr>
        </p:nvSpPr>
        <p:spPr>
          <a:xfrm>
            <a:off x="1" y="0"/>
            <a:ext cx="13124401" cy="609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2" name="Title Text"/>
          <p:cNvSpPr txBox="1">
            <a:spLocks noGrp="1"/>
          </p:cNvSpPr>
          <p:nvPr>
            <p:ph type="title"/>
          </p:nvPr>
        </p:nvSpPr>
        <p:spPr>
          <a:xfrm>
            <a:off x="968194" y="672451"/>
            <a:ext cx="4034100" cy="4675803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1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hank yo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Google Shape;1007;p70" descr="Google Shape;1007;p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" y="995449"/>
            <a:ext cx="1419507" cy="496579"/>
          </a:xfrm>
          <a:prstGeom prst="rect">
            <a:avLst/>
          </a:prstGeom>
          <a:ln w="12700">
            <a:miter lim="400000"/>
          </a:ln>
        </p:spPr>
      </p:pic>
      <p:sp>
        <p:nvSpPr>
          <p:cNvPr id="1291" name="Title Text"/>
          <p:cNvSpPr txBox="1">
            <a:spLocks noGrp="1"/>
          </p:cNvSpPr>
          <p:nvPr>
            <p:ph type="title"/>
          </p:nvPr>
        </p:nvSpPr>
        <p:spPr>
          <a:xfrm>
            <a:off x="786350" y="1957403"/>
            <a:ext cx="4843501" cy="2718600"/>
          </a:xfrm>
          <a:prstGeom prst="rect">
            <a:avLst/>
          </a:prstGeom>
        </p:spPr>
        <p:txBody>
          <a:bodyPr anchor="ctr"/>
          <a:lstStyle>
            <a:lvl1pPr algn="l">
              <a:defRPr sz="8800"/>
            </a:lvl1pPr>
          </a:lstStyle>
          <a:p>
            <a:r>
              <a:t>Title Text</a:t>
            </a:r>
          </a:p>
        </p:txBody>
      </p:sp>
      <p:sp>
        <p:nvSpPr>
          <p:cNvPr id="1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va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Google Shape;1010;p71" descr="Google Shape;1010;p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539" y="2269113"/>
            <a:ext cx="4119439" cy="14434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v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47;p9" descr="Google Shape;47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1" y="0"/>
            <a:ext cx="5379621" cy="598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Google Shape;48;p9" descr="Google Shape;48;p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1" y="299086"/>
            <a:ext cx="1323607" cy="46302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4140" y="3757871"/>
            <a:ext cx="3540601" cy="1452900"/>
          </a:xfrm>
          <a:prstGeom prst="rect">
            <a:avLst/>
          </a:prstGeom>
        </p:spPr>
        <p:txBody>
          <a:bodyPr/>
          <a:lstStyle>
            <a:lvl1pPr marL="254000" indent="-1524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1pPr>
            <a:lvl2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2pPr>
            <a:lvl3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3pPr>
            <a:lvl4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4pPr>
            <a:lvl5pPr marL="254000" indent="101600">
              <a:buClrTx/>
              <a:buSzTx/>
              <a:buFontTx/>
              <a:buNone/>
              <a:defRPr sz="24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46040" y="1835250"/>
            <a:ext cx="4309203" cy="1784402"/>
          </a:xfrm>
          <a:prstGeom prst="rect">
            <a:avLst/>
          </a:prstGeom>
        </p:spPr>
        <p:txBody>
          <a:bodyPr anchor="b"/>
          <a:lstStyle>
            <a:lvl1pPr algn="l"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87" name="Google Shape;51;p9"/>
          <p:cNvSpPr>
            <a:spLocks noGrp="1"/>
          </p:cNvSpPr>
          <p:nvPr>
            <p:ph type="pic" idx="21"/>
          </p:nvPr>
        </p:nvSpPr>
        <p:spPr>
          <a:xfrm>
            <a:off x="6024281" y="0"/>
            <a:ext cx="6167702" cy="5981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Google Shape;52;p9"/>
          <p:cNvSpPr/>
          <p:nvPr/>
        </p:nvSpPr>
        <p:spPr>
          <a:xfrm>
            <a:off x="5880846" y="0"/>
            <a:ext cx="132302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384" y="5457742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ig icon placeholder">
    <p:bg>
      <p:bgPr>
        <a:gradFill flip="none" rotWithShape="1">
          <a:gsLst>
            <a:gs pos="0">
              <a:srgbClr val="00A03B"/>
            </a:gs>
            <a:gs pos="56000">
              <a:srgbClr val="00A03B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83220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re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Title Text"/>
          <p:cNvSpPr txBox="1">
            <a:spLocks noGrp="1"/>
          </p:cNvSpPr>
          <p:nvPr>
            <p:ph type="title"/>
          </p:nvPr>
        </p:nvSpPr>
        <p:spPr>
          <a:xfrm>
            <a:off x="342900" y="299083"/>
            <a:ext cx="11506200" cy="8793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slide_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9401" cy="5898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3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911102"/>
            <a:ext cx="10949401" cy="337802"/>
          </a:xfrm>
          <a:prstGeom prst="rect">
            <a:avLst/>
          </a:prstGeom>
        </p:spPr>
        <p:txBody>
          <a:bodyPr/>
          <a:lstStyle>
            <a:lvl1pPr marL="0" indent="228600" algn="ctr">
              <a:buClrTx/>
              <a:buSzTx/>
              <a:buFontTx/>
              <a:buNone/>
              <a:defRPr sz="2000">
                <a:solidFill>
                  <a:srgbClr val="00A03B"/>
                </a:solidFill>
              </a:defRPr>
            </a:lvl1pPr>
            <a:lvl2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2pPr>
            <a:lvl3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3pPr>
            <a:lvl4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4pPr>
            <a:lvl5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rey slide_ title and subtitle">
    <p:bg>
      <p:bgPr>
        <a:solidFill>
          <a:srgbClr val="F3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9401" cy="5898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3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911102"/>
            <a:ext cx="10949401" cy="337802"/>
          </a:xfrm>
          <a:prstGeom prst="rect">
            <a:avLst/>
          </a:prstGeom>
        </p:spPr>
        <p:txBody>
          <a:bodyPr/>
          <a:lstStyle>
            <a:lvl1pPr marL="0" indent="228600" algn="ctr">
              <a:buClrTx/>
              <a:buSzTx/>
              <a:buFontTx/>
              <a:buNone/>
              <a:defRPr sz="2000">
                <a:solidFill>
                  <a:srgbClr val="00A03B"/>
                </a:solidFill>
              </a:defRPr>
            </a:lvl1pPr>
            <a:lvl2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2pPr>
            <a:lvl3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3pPr>
            <a:lvl4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4pPr>
            <a:lvl5pPr indent="-355600" algn="ctr"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5502" cy="9360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grpSp>
        <p:nvGrpSpPr>
          <p:cNvPr id="1345" name="Google Shape;1032;p76"/>
          <p:cNvGrpSpPr/>
          <p:nvPr/>
        </p:nvGrpSpPr>
        <p:grpSpPr>
          <a:xfrm>
            <a:off x="1137215" y="868237"/>
            <a:ext cx="8649997" cy="4120241"/>
            <a:chOff x="-1" y="0"/>
            <a:chExt cx="8649994" cy="4120239"/>
          </a:xfrm>
        </p:grpSpPr>
        <p:pic>
          <p:nvPicPr>
            <p:cNvPr id="1342" name="Google Shape;1033;p76" descr="Google Shape;1033;p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0780" y="-1"/>
              <a:ext cx="2569214" cy="2569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3" name="Google Shape;1034;p76" descr="Google Shape;1034;p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0390" y="1019397"/>
              <a:ext cx="2569214" cy="2569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4" name="Google Shape;1035;p76" descr="Google Shape;1035;p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1551026"/>
              <a:ext cx="2569216" cy="256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6" name="Google Shape;1036;p76"/>
          <p:cNvSpPr/>
          <p:nvPr/>
        </p:nvSpPr>
        <p:spPr>
          <a:xfrm>
            <a:off x="1117599" y="2398588"/>
            <a:ext cx="2980203" cy="2599503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36000">
                <a:srgbClr val="FFFFFF"/>
              </a:gs>
              <a:gs pos="100000">
                <a:srgbClr val="FFFF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47" name="Google Shape;1037;p76"/>
          <p:cNvSpPr/>
          <p:nvPr/>
        </p:nvSpPr>
        <p:spPr>
          <a:xfrm>
            <a:off x="4615663" y="1881159"/>
            <a:ext cx="2980204" cy="2599503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3000">
                <a:srgbClr val="FFFFFF">
                  <a:alpha val="0"/>
                </a:srgbClr>
              </a:gs>
              <a:gs pos="54000">
                <a:srgbClr val="FFFFFF"/>
              </a:gs>
              <a:gs pos="100000">
                <a:srgbClr val="FFFF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48" name="Google Shape;1038;p76"/>
          <p:cNvSpPr/>
          <p:nvPr/>
        </p:nvSpPr>
        <p:spPr>
          <a:xfrm>
            <a:off x="8091768" y="856448"/>
            <a:ext cx="2980203" cy="2599503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3000">
                <a:srgbClr val="FFFFFF">
                  <a:alpha val="0"/>
                </a:srgbClr>
              </a:gs>
              <a:gs pos="87000">
                <a:srgbClr val="FFFFFF"/>
              </a:gs>
              <a:gs pos="100000">
                <a:srgbClr val="FFFF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3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349" name="Google Shape;1039;p76" descr="Google Shape;1039;p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" y="1301712"/>
            <a:ext cx="9931098" cy="2514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50" name="Google Shape;1040;p76"/>
          <p:cNvSpPr/>
          <p:nvPr/>
        </p:nvSpPr>
        <p:spPr>
          <a:xfrm>
            <a:off x="2476754" y="3587686"/>
            <a:ext cx="267003" cy="232803"/>
          </a:xfrm>
          <a:prstGeom prst="ellipse">
            <a:avLst/>
          </a:prstGeom>
          <a:solidFill>
            <a:srgbClr val="00507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51" name="Google Shape;1041;p76"/>
          <p:cNvSpPr/>
          <p:nvPr/>
        </p:nvSpPr>
        <p:spPr>
          <a:xfrm>
            <a:off x="5962658" y="3055648"/>
            <a:ext cx="267003" cy="232803"/>
          </a:xfrm>
          <a:prstGeom prst="ellipse">
            <a:avLst/>
          </a:prstGeom>
          <a:solidFill>
            <a:srgbClr val="00A03B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52" name="Google Shape;1042;p76"/>
          <p:cNvSpPr/>
          <p:nvPr/>
        </p:nvSpPr>
        <p:spPr>
          <a:xfrm>
            <a:off x="9448564" y="2036615"/>
            <a:ext cx="267003" cy="232803"/>
          </a:xfrm>
          <a:prstGeom prst="ellipse">
            <a:avLst/>
          </a:prstGeom>
          <a:solidFill>
            <a:srgbClr val="00ACA9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8159" y="3196146"/>
            <a:ext cx="1639201" cy="304202"/>
          </a:xfrm>
          <a:prstGeom prst="rect">
            <a:avLst/>
          </a:prstGeom>
        </p:spPr>
        <p:txBody>
          <a:bodyPr anchor="ctr"/>
          <a:lstStyle>
            <a:lvl1pPr marL="0" indent="228600" algn="ctr">
              <a:buClrTx/>
              <a:buSzTx/>
              <a:buFontTx/>
              <a:buNone/>
              <a:defRPr sz="1500">
                <a:solidFill>
                  <a:schemeClr val="accent4"/>
                </a:solidFill>
              </a:defRPr>
            </a:lvl1pPr>
            <a:lvl2pPr marL="0" indent="228600" algn="ctr">
              <a:buClrTx/>
              <a:buSzTx/>
              <a:buFontTx/>
              <a:buNone/>
              <a:defRPr sz="1500">
                <a:solidFill>
                  <a:schemeClr val="accent4"/>
                </a:solidFill>
              </a:defRPr>
            </a:lvl2pPr>
            <a:lvl3pPr marL="0" indent="228600" algn="ctr">
              <a:buClrTx/>
              <a:buSzTx/>
              <a:buFontTx/>
              <a:buNone/>
              <a:defRPr sz="1500">
                <a:solidFill>
                  <a:schemeClr val="accent4"/>
                </a:solidFill>
              </a:defRPr>
            </a:lvl3pPr>
            <a:lvl4pPr marL="0" indent="228600" algn="ctr">
              <a:buClrTx/>
              <a:buSzTx/>
              <a:buFontTx/>
              <a:buNone/>
              <a:defRPr sz="1500">
                <a:solidFill>
                  <a:schemeClr val="accent4"/>
                </a:solidFill>
              </a:defRPr>
            </a:lvl4pPr>
            <a:lvl5pPr marL="0" indent="228600" algn="ctr">
              <a:buClrTx/>
              <a:buSzTx/>
              <a:buFontTx/>
              <a:buNone/>
              <a:defRPr sz="1500">
                <a:solidFill>
                  <a:schemeClr val="accent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4" name="Google Shape;1044;p76"/>
          <p:cNvSpPr txBox="1">
            <a:spLocks noGrp="1"/>
          </p:cNvSpPr>
          <p:nvPr>
            <p:ph type="body" sz="quarter" idx="21"/>
          </p:nvPr>
        </p:nvSpPr>
        <p:spPr>
          <a:xfrm>
            <a:off x="5276422" y="2644111"/>
            <a:ext cx="1639201" cy="3042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55" name="Google Shape;1045;p76"/>
          <p:cNvSpPr txBox="1">
            <a:spLocks noGrp="1"/>
          </p:cNvSpPr>
          <p:nvPr>
            <p:ph type="body" sz="quarter" idx="22"/>
          </p:nvPr>
        </p:nvSpPr>
        <p:spPr>
          <a:xfrm>
            <a:off x="8762327" y="1664811"/>
            <a:ext cx="1639201" cy="3042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56" name="Google Shape;1046;p76"/>
          <p:cNvSpPr txBox="1">
            <a:spLocks noGrp="1"/>
          </p:cNvSpPr>
          <p:nvPr>
            <p:ph type="body" sz="quarter" idx="23"/>
          </p:nvPr>
        </p:nvSpPr>
        <p:spPr>
          <a:xfrm>
            <a:off x="1211495" y="4150197"/>
            <a:ext cx="2797803" cy="3222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57" name="Google Shape;1047;p76"/>
          <p:cNvSpPr txBox="1">
            <a:spLocks noGrp="1"/>
          </p:cNvSpPr>
          <p:nvPr>
            <p:ph type="body" sz="quarter" idx="24"/>
          </p:nvPr>
        </p:nvSpPr>
        <p:spPr>
          <a:xfrm>
            <a:off x="1215912" y="4541942"/>
            <a:ext cx="2793902" cy="9702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8" name="Google Shape;1048;p76"/>
          <p:cNvSpPr txBox="1">
            <a:spLocks noGrp="1"/>
          </p:cNvSpPr>
          <p:nvPr>
            <p:ph type="body" sz="quarter" idx="25"/>
          </p:nvPr>
        </p:nvSpPr>
        <p:spPr>
          <a:xfrm>
            <a:off x="4697174" y="3740050"/>
            <a:ext cx="2797802" cy="3222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59" name="Google Shape;1049;p76"/>
          <p:cNvSpPr txBox="1">
            <a:spLocks noGrp="1"/>
          </p:cNvSpPr>
          <p:nvPr>
            <p:ph type="body" sz="quarter" idx="26"/>
          </p:nvPr>
        </p:nvSpPr>
        <p:spPr>
          <a:xfrm>
            <a:off x="4701587" y="4131793"/>
            <a:ext cx="2793902" cy="1380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0" name="Google Shape;1050;p76"/>
          <p:cNvSpPr txBox="1">
            <a:spLocks noGrp="1"/>
          </p:cNvSpPr>
          <p:nvPr>
            <p:ph type="body" sz="quarter" idx="27"/>
          </p:nvPr>
        </p:nvSpPr>
        <p:spPr>
          <a:xfrm>
            <a:off x="8148094" y="2719763"/>
            <a:ext cx="2797802" cy="3222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61" name="Google Shape;1051;p76"/>
          <p:cNvSpPr txBox="1">
            <a:spLocks noGrp="1"/>
          </p:cNvSpPr>
          <p:nvPr>
            <p:ph type="body" sz="quarter" idx="28"/>
          </p:nvPr>
        </p:nvSpPr>
        <p:spPr>
          <a:xfrm>
            <a:off x="8152509" y="3111505"/>
            <a:ext cx="2793902" cy="13527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55;p10"/>
          <p:cNvSpPr/>
          <p:nvPr/>
        </p:nvSpPr>
        <p:spPr>
          <a:xfrm>
            <a:off x="8166103" y="-1"/>
            <a:ext cx="63602" cy="5440204"/>
          </a:xfrm>
          <a:prstGeom prst="rect">
            <a:avLst/>
          </a:prstGeom>
          <a:gradFill>
            <a:gsLst>
              <a:gs pos="0">
                <a:srgbClr val="E8E7E6"/>
              </a:gs>
              <a:gs pos="25000">
                <a:srgbClr val="918D91"/>
              </a:gs>
              <a:gs pos="48000">
                <a:srgbClr val="F2F1F1"/>
              </a:gs>
              <a:gs pos="73000">
                <a:srgbClr val="918D91"/>
              </a:gs>
              <a:gs pos="100000">
                <a:srgbClr val="E8E7E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63494" y="1268636"/>
            <a:ext cx="5511902" cy="730502"/>
          </a:xfrm>
          <a:prstGeom prst="rect">
            <a:avLst/>
          </a:prstGeom>
        </p:spPr>
        <p:txBody>
          <a:bodyPr lIns="0" tIns="0" rIns="0" bIns="0"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A03B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A03B"/>
                </a:solidFill>
              </a:defRPr>
            </a:lvl2pPr>
            <a:lvl3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A03B"/>
                </a:solidFill>
              </a:defRPr>
            </a:lvl3pPr>
            <a:lvl4pPr indent="-355600">
              <a:lnSpc>
                <a:spcPct val="100000"/>
              </a:lnSpc>
              <a:spcBef>
                <a:spcPts val="0"/>
              </a:spcBef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4pPr>
            <a:lvl5pPr indent="-355600">
              <a:lnSpc>
                <a:spcPct val="100000"/>
              </a:lnSpc>
              <a:spcBef>
                <a:spcPts val="0"/>
              </a:spcBef>
              <a:buClrTx/>
              <a:buSzPts val="2000"/>
              <a:buFontTx/>
              <a:defRPr sz="2000">
                <a:solidFill>
                  <a:srgbClr val="00A0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Google Shape;57;p10"/>
          <p:cNvSpPr txBox="1">
            <a:spLocks noGrp="1"/>
          </p:cNvSpPr>
          <p:nvPr>
            <p:ph type="body" sz="quarter" idx="21"/>
          </p:nvPr>
        </p:nvSpPr>
        <p:spPr>
          <a:xfrm>
            <a:off x="623889" y="1129978"/>
            <a:ext cx="1052401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Google Shape;58;p10"/>
          <p:cNvSpPr txBox="1">
            <a:spLocks noGrp="1"/>
          </p:cNvSpPr>
          <p:nvPr>
            <p:ph type="body" sz="quarter" idx="22"/>
          </p:nvPr>
        </p:nvSpPr>
        <p:spPr>
          <a:xfrm>
            <a:off x="1863492" y="2137716"/>
            <a:ext cx="5511903" cy="7305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Google Shape;59;p10"/>
          <p:cNvSpPr txBox="1">
            <a:spLocks noGrp="1"/>
          </p:cNvSpPr>
          <p:nvPr>
            <p:ph type="body" sz="quarter" idx="23"/>
          </p:nvPr>
        </p:nvSpPr>
        <p:spPr>
          <a:xfrm>
            <a:off x="623889" y="1999058"/>
            <a:ext cx="1052401" cy="7077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Google Shape;60;p10"/>
          <p:cNvSpPr txBox="1">
            <a:spLocks noGrp="1"/>
          </p:cNvSpPr>
          <p:nvPr>
            <p:ph type="body" sz="quarter" idx="24"/>
          </p:nvPr>
        </p:nvSpPr>
        <p:spPr>
          <a:xfrm>
            <a:off x="1863492" y="3006797"/>
            <a:ext cx="5511903" cy="7305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Google Shape;61;p10"/>
          <p:cNvSpPr txBox="1">
            <a:spLocks noGrp="1"/>
          </p:cNvSpPr>
          <p:nvPr>
            <p:ph type="body" sz="quarter" idx="25"/>
          </p:nvPr>
        </p:nvSpPr>
        <p:spPr>
          <a:xfrm>
            <a:off x="623889" y="2868140"/>
            <a:ext cx="1052401" cy="7077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Google Shape;62;p10"/>
          <p:cNvSpPr txBox="1">
            <a:spLocks noGrp="1"/>
          </p:cNvSpPr>
          <p:nvPr>
            <p:ph type="body" sz="quarter" idx="26"/>
          </p:nvPr>
        </p:nvSpPr>
        <p:spPr>
          <a:xfrm>
            <a:off x="1863493" y="3875875"/>
            <a:ext cx="5511903" cy="73050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Google Shape;63;p10"/>
          <p:cNvSpPr txBox="1">
            <a:spLocks noGrp="1"/>
          </p:cNvSpPr>
          <p:nvPr>
            <p:ph type="body" sz="quarter" idx="27"/>
          </p:nvPr>
        </p:nvSpPr>
        <p:spPr>
          <a:xfrm>
            <a:off x="623889" y="3737219"/>
            <a:ext cx="1052401" cy="7077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Google Shape;64;p10"/>
          <p:cNvSpPr txBox="1">
            <a:spLocks noGrp="1"/>
          </p:cNvSpPr>
          <p:nvPr>
            <p:ph type="body" sz="quarter" idx="28"/>
          </p:nvPr>
        </p:nvSpPr>
        <p:spPr>
          <a:xfrm>
            <a:off x="1863493" y="4744956"/>
            <a:ext cx="5511903" cy="6954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Google Shape;65;p10"/>
          <p:cNvSpPr txBox="1">
            <a:spLocks noGrp="1"/>
          </p:cNvSpPr>
          <p:nvPr>
            <p:ph type="body" sz="quarter" idx="29"/>
          </p:nvPr>
        </p:nvSpPr>
        <p:spPr>
          <a:xfrm>
            <a:off x="623889" y="4606299"/>
            <a:ext cx="1052401" cy="7077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6751502" cy="7851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70;p11"/>
          <p:cNvSpPr/>
          <p:nvPr/>
        </p:nvSpPr>
        <p:spPr>
          <a:xfrm>
            <a:off x="1987345" y="0"/>
            <a:ext cx="63602" cy="5981703"/>
          </a:xfrm>
          <a:prstGeom prst="rect">
            <a:avLst/>
          </a:prstGeom>
          <a:gradFill>
            <a:gsLst>
              <a:gs pos="0">
                <a:srgbClr val="E8E7E6"/>
              </a:gs>
              <a:gs pos="25000">
                <a:srgbClr val="918D91"/>
              </a:gs>
              <a:gs pos="48000">
                <a:srgbClr val="F2F1F1"/>
              </a:gs>
              <a:gs pos="73000">
                <a:srgbClr val="918D91"/>
              </a:gs>
              <a:gs pos="100000">
                <a:srgbClr val="E8E7E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6" name="Google Shape;71;p11"/>
          <p:cNvSpPr/>
          <p:nvPr/>
        </p:nvSpPr>
        <p:spPr>
          <a:xfrm>
            <a:off x="-1" y="0"/>
            <a:ext cx="1992298" cy="5981700"/>
          </a:xfrm>
          <a:prstGeom prst="rect">
            <a:avLst/>
          </a:prstGeom>
          <a:gradFill>
            <a:gsLst>
              <a:gs pos="0">
                <a:srgbClr val="00A03B"/>
              </a:gs>
              <a:gs pos="39000">
                <a:srgbClr val="00A03B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7" name="Google Shape;72;p11"/>
          <p:cNvSpPr/>
          <p:nvPr/>
        </p:nvSpPr>
        <p:spPr>
          <a:xfrm>
            <a:off x="-3" y="5443597"/>
            <a:ext cx="12192003" cy="5484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2569237" y="299083"/>
            <a:ext cx="9279903" cy="7851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4712" y="1119795"/>
            <a:ext cx="698403" cy="319802"/>
          </a:xfrm>
          <a:prstGeom prst="rect">
            <a:avLst/>
          </a:prstGeom>
        </p:spPr>
        <p:txBody>
          <a:bodyPr/>
          <a:lstStyle>
            <a:lvl1pPr marL="0" indent="228600" algn="r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0" indent="228600" algn="r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2pPr>
            <a:lvl3pPr marL="1543050" indent="-514350" algn="r">
              <a:lnSpc>
                <a:spcPct val="114000"/>
              </a:lnSpc>
              <a:spcBef>
                <a:spcPts val="0"/>
              </a:spcBef>
              <a:buClrTx/>
              <a:buSzPts val="3000"/>
              <a:buFontTx/>
              <a:defRPr sz="3000">
                <a:solidFill>
                  <a:srgbClr val="FFFFFF"/>
                </a:solidFill>
              </a:defRPr>
            </a:lvl3pPr>
            <a:lvl4pPr marL="2000250" indent="-514350" algn="r">
              <a:lnSpc>
                <a:spcPct val="114000"/>
              </a:lnSpc>
              <a:spcBef>
                <a:spcPts val="0"/>
              </a:spcBef>
              <a:buClrTx/>
              <a:buSzPts val="3000"/>
              <a:buFontTx/>
              <a:defRPr sz="3000">
                <a:solidFill>
                  <a:srgbClr val="FFFFFF"/>
                </a:solidFill>
              </a:defRPr>
            </a:lvl4pPr>
            <a:lvl5pPr marL="2457450" indent="-514350" algn="r">
              <a:lnSpc>
                <a:spcPct val="114000"/>
              </a:lnSpc>
              <a:spcBef>
                <a:spcPts val="0"/>
              </a:spcBef>
              <a:buClrTx/>
              <a:buSzPts val="3000"/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Google Shape;76;p11"/>
          <p:cNvSpPr txBox="1">
            <a:spLocks noGrp="1"/>
          </p:cNvSpPr>
          <p:nvPr>
            <p:ph type="body" sz="quarter" idx="21"/>
          </p:nvPr>
        </p:nvSpPr>
        <p:spPr>
          <a:xfrm>
            <a:off x="2569237" y="1164104"/>
            <a:ext cx="5757003" cy="396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Google Shape;77;p11"/>
          <p:cNvSpPr txBox="1">
            <a:spLocks noGrp="1"/>
          </p:cNvSpPr>
          <p:nvPr>
            <p:ph type="body" sz="quarter" idx="22"/>
          </p:nvPr>
        </p:nvSpPr>
        <p:spPr>
          <a:xfrm>
            <a:off x="874712" y="1712601"/>
            <a:ext cx="6984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Google Shape;78;p11"/>
          <p:cNvSpPr txBox="1">
            <a:spLocks noGrp="1"/>
          </p:cNvSpPr>
          <p:nvPr>
            <p:ph type="body" sz="quarter" idx="23"/>
          </p:nvPr>
        </p:nvSpPr>
        <p:spPr>
          <a:xfrm>
            <a:off x="2569237" y="1756910"/>
            <a:ext cx="5757003" cy="396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Google Shape;79;p11"/>
          <p:cNvSpPr txBox="1">
            <a:spLocks noGrp="1"/>
          </p:cNvSpPr>
          <p:nvPr>
            <p:ph type="body" sz="quarter" idx="24"/>
          </p:nvPr>
        </p:nvSpPr>
        <p:spPr>
          <a:xfrm>
            <a:off x="874712" y="2290191"/>
            <a:ext cx="6984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Google Shape;80;p11"/>
          <p:cNvSpPr txBox="1">
            <a:spLocks noGrp="1"/>
          </p:cNvSpPr>
          <p:nvPr>
            <p:ph type="body" sz="quarter" idx="25"/>
          </p:nvPr>
        </p:nvSpPr>
        <p:spPr>
          <a:xfrm>
            <a:off x="2569237" y="2334499"/>
            <a:ext cx="5757003" cy="396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Google Shape;81;p11"/>
          <p:cNvSpPr txBox="1">
            <a:spLocks noGrp="1"/>
          </p:cNvSpPr>
          <p:nvPr>
            <p:ph type="body" sz="quarter" idx="26"/>
          </p:nvPr>
        </p:nvSpPr>
        <p:spPr>
          <a:xfrm>
            <a:off x="874712" y="2871966"/>
            <a:ext cx="6984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Google Shape;82;p11"/>
          <p:cNvSpPr txBox="1">
            <a:spLocks noGrp="1"/>
          </p:cNvSpPr>
          <p:nvPr>
            <p:ph type="body" sz="quarter" idx="27"/>
          </p:nvPr>
        </p:nvSpPr>
        <p:spPr>
          <a:xfrm>
            <a:off x="2569237" y="2916277"/>
            <a:ext cx="5757003" cy="396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Google Shape;83;p11"/>
          <p:cNvSpPr txBox="1">
            <a:spLocks noGrp="1"/>
          </p:cNvSpPr>
          <p:nvPr>
            <p:ph type="body" sz="quarter" idx="28"/>
          </p:nvPr>
        </p:nvSpPr>
        <p:spPr>
          <a:xfrm>
            <a:off x="874712" y="3464774"/>
            <a:ext cx="6984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Google Shape;84;p11"/>
          <p:cNvSpPr txBox="1">
            <a:spLocks noGrp="1"/>
          </p:cNvSpPr>
          <p:nvPr>
            <p:ph type="body" sz="quarter" idx="29"/>
          </p:nvPr>
        </p:nvSpPr>
        <p:spPr>
          <a:xfrm>
            <a:off x="2569237" y="3509083"/>
            <a:ext cx="5757003" cy="396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Google Shape;85;p11"/>
          <p:cNvSpPr txBox="1">
            <a:spLocks noGrp="1"/>
          </p:cNvSpPr>
          <p:nvPr>
            <p:ph type="body" sz="quarter" idx="30"/>
          </p:nvPr>
        </p:nvSpPr>
        <p:spPr>
          <a:xfrm>
            <a:off x="874712" y="4042364"/>
            <a:ext cx="6984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Google Shape;86;p11"/>
          <p:cNvSpPr txBox="1">
            <a:spLocks noGrp="1"/>
          </p:cNvSpPr>
          <p:nvPr>
            <p:ph type="body" sz="quarter" idx="31"/>
          </p:nvPr>
        </p:nvSpPr>
        <p:spPr>
          <a:xfrm>
            <a:off x="2569237" y="4086673"/>
            <a:ext cx="5757003" cy="396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Google Shape;87;p11"/>
          <p:cNvSpPr txBox="1">
            <a:spLocks noGrp="1"/>
          </p:cNvSpPr>
          <p:nvPr>
            <p:ph type="body" sz="quarter" idx="32"/>
          </p:nvPr>
        </p:nvSpPr>
        <p:spPr>
          <a:xfrm>
            <a:off x="874712" y="4608693"/>
            <a:ext cx="698402" cy="319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Google Shape;88;p11"/>
          <p:cNvSpPr txBox="1">
            <a:spLocks noGrp="1"/>
          </p:cNvSpPr>
          <p:nvPr>
            <p:ph type="body" sz="quarter" idx="33"/>
          </p:nvPr>
        </p:nvSpPr>
        <p:spPr>
          <a:xfrm>
            <a:off x="2569237" y="4653002"/>
            <a:ext cx="5757003" cy="3969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Google Shape;89;p11" descr="Google Shape;89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1"/>
          <p:cNvSpPr/>
          <p:nvPr/>
        </p:nvSpPr>
        <p:spPr>
          <a:xfrm>
            <a:off x="-3" y="5446521"/>
            <a:ext cx="12192003" cy="541502"/>
          </a:xfrm>
          <a:prstGeom prst="rect">
            <a:avLst/>
          </a:prstGeom>
          <a:gradFill>
            <a:gsLst>
              <a:gs pos="0">
                <a:srgbClr val="FFFFFF">
                  <a:alpha val="49803"/>
                </a:srgbClr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" name="Google Shape;11;p1" descr="Google Shape;11;p1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852418" y="5607844"/>
            <a:ext cx="625333" cy="2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23887" y="299083"/>
            <a:ext cx="10944302" cy="582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23887" y="1067567"/>
            <a:ext cx="10944302" cy="43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2584" y="5659017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rgbClr val="3F3E3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00A03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276225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–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276225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–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2pPr>
      <a:lvl3pPr marL="1371600" marR="0" indent="-276225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–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3pPr>
      <a:lvl4pPr marL="1828800" marR="0" indent="-276225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–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4pPr>
      <a:lvl5pPr marL="2286000" marR="0" indent="-276225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–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5pPr>
      <a:lvl6pPr marL="2533650" marR="0" indent="-133350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•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6pPr>
      <a:lvl7pPr marL="2990850" marR="0" indent="-133350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•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7pPr>
      <a:lvl8pPr marL="3448050" marR="0" indent="-133350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•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8pPr>
      <a:lvl9pPr marL="3905250" marR="0" indent="-133350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A03B"/>
        </a:buClr>
        <a:buSzPts val="700"/>
        <a:buFont typeface="Helvetica"/>
        <a:buChar char="•"/>
        <a:tabLst/>
        <a:defRPr sz="700" b="0" i="0" u="none" strike="noStrike" cap="none" spc="0" baseline="0">
          <a:solidFill>
            <a:srgbClr val="424242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maps/place/The+Rialto+Hotel/@12.9801186,77.5768114,16.54z/data=!4m9!3m8!1s0x3bae1611abcfe177:0xf617d5f539188ec4!5m2!4m1!1i2!8m2!3d12.9802311!4d77.576594!16s%2Fg%2F11bw3dqt6n?entry=ttu&amp;g_ep=EgoyMDI1MTExNy4wIKXMDSoASAFQAw%3D%3D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Circle"/>
          <p:cNvSpPr/>
          <p:nvPr/>
        </p:nvSpPr>
        <p:spPr>
          <a:xfrm>
            <a:off x="5669223" y="-1118918"/>
            <a:ext cx="8846953" cy="8846952"/>
          </a:xfrm>
          <a:prstGeom prst="ellipse">
            <a:avLst/>
          </a:prstGeom>
          <a:solidFill>
            <a:srgbClr val="9C2A89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C0C5F348-9740-EB8B-EC18-1EB4AF0F4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>
          <a:xfrm>
            <a:off x="5899855" y="-922713"/>
            <a:ext cx="7982401" cy="7982397"/>
          </a:xfrm>
          <a:prstGeom prst="ellipse">
            <a:avLst/>
          </a:prstGeom>
        </p:spPr>
      </p:pic>
      <p:sp>
        <p:nvSpPr>
          <p:cNvPr id="1381" name="Rounded Rectangle"/>
          <p:cNvSpPr/>
          <p:nvPr/>
        </p:nvSpPr>
        <p:spPr>
          <a:xfrm>
            <a:off x="536157" y="3850291"/>
            <a:ext cx="4791094" cy="463030"/>
          </a:xfrm>
          <a:prstGeom prst="roundRect">
            <a:avLst>
              <a:gd name="adj" fmla="val 50000"/>
            </a:avLst>
          </a:prstGeom>
          <a:solidFill>
            <a:srgbClr val="9C2A8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382" name="Google Shape;1082;p79"/>
          <p:cNvSpPr txBox="1">
            <a:spLocks noGrp="1"/>
          </p:cNvSpPr>
          <p:nvPr>
            <p:ph type="title"/>
          </p:nvPr>
        </p:nvSpPr>
        <p:spPr>
          <a:xfrm>
            <a:off x="576817" y="1238142"/>
            <a:ext cx="5027704" cy="19106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400">
                <a:gradFill flip="none" rotWithShape="1">
                  <a:gsLst>
                    <a:gs pos="0">
                      <a:srgbClr val="50A549"/>
                    </a:gs>
                    <a:gs pos="100000">
                      <a:srgbClr val="AFC852"/>
                    </a:gs>
                  </a:gsLst>
                  <a:lin ang="16200000" scaled="0"/>
                </a:gradFill>
                <a:latin typeface="Teva Sans Bold"/>
                <a:ea typeface="Teva Sans Bold"/>
                <a:cs typeface="Teva Sans Bold"/>
                <a:sym typeface="Teva Sans Bold"/>
              </a:defRPr>
            </a:pPr>
            <a:r>
              <a:rPr lang="en-US" sz="2800" b="1" dirty="0">
                <a:gradFill flip="none">
                  <a:gsLst>
                    <a:gs pos="0">
                      <a:srgbClr val="50A549"/>
                    </a:gs>
                    <a:gs pos="100000">
                      <a:srgbClr val="AFC852"/>
                    </a:gs>
                  </a:gsLst>
                  <a:lin ang="16200000" scaled="0"/>
                </a:gradFill>
                <a:latin typeface="Teva Sans"/>
              </a:rPr>
              <a:t>Campus Interviews</a:t>
            </a:r>
            <a:br>
              <a:rPr lang="en-US" sz="1800" dirty="0">
                <a:latin typeface="Teva Sans" panose="020B0604030202020203" pitchFamily="34" charset="0"/>
              </a:rPr>
            </a:br>
            <a:r>
              <a:rPr lang="en-US" sz="1800" dirty="0">
                <a:gradFill flip="none">
                  <a:gsLst>
                    <a:gs pos="0">
                      <a:srgbClr val="50A549"/>
                    </a:gs>
                    <a:gs pos="100000">
                      <a:srgbClr val="AFC852"/>
                    </a:gs>
                  </a:gsLst>
                  <a:lin ang="16200000" scaled="0"/>
                </a:gradFill>
                <a:latin typeface="Teva Sans"/>
              </a:rPr>
              <a:t>Hiring Financial Analysts and Cost Analysts in GBS Finance</a:t>
            </a:r>
            <a:br>
              <a:rPr lang="en-US" sz="1800" dirty="0">
                <a:latin typeface="Teva Sans" panose="020B0604030202020203" pitchFamily="34" charset="0"/>
              </a:rPr>
            </a:br>
            <a:br>
              <a:rPr lang="en-US" sz="1800" dirty="0">
                <a:latin typeface="Teva Sans" panose="020B0604030202020203" pitchFamily="34" charset="0"/>
              </a:rPr>
            </a:br>
            <a:r>
              <a:rPr lang="en-US" sz="1800" dirty="0">
                <a:solidFill>
                  <a:schemeClr val="accent5"/>
                </a:solidFill>
                <a:effectLst/>
                <a:latin typeface="Teva Sans"/>
                <a:ea typeface="Aptos" panose="020B0004020202020204" pitchFamily="34" charset="0"/>
                <a:cs typeface="Aptos" panose="020B0004020202020204" pitchFamily="34" charset="0"/>
              </a:rPr>
              <a:t>We are looking for ICWA/CMA Qualified </a:t>
            </a:r>
            <a:br>
              <a:rPr lang="en-US" sz="1800" dirty="0">
                <a:solidFill>
                  <a:schemeClr val="accent5"/>
                </a:solidFill>
                <a:effectLst/>
                <a:latin typeface="Teva Sans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1800" dirty="0">
                <a:solidFill>
                  <a:schemeClr val="accent5"/>
                </a:solidFill>
                <a:effectLst/>
                <a:latin typeface="Teva Sans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dirty="0">
                <a:solidFill>
                  <a:schemeClr val="accent5"/>
                </a:solidFill>
                <a:effectLst/>
                <a:latin typeface="Teva Sans"/>
                <a:ea typeface="Aptos" panose="020B0004020202020204" pitchFamily="34" charset="0"/>
                <a:cs typeface="Aptos" panose="020B0004020202020204" pitchFamily="34" charset="0"/>
              </a:rPr>
              <a:t>CTC Range: 8 lacs onward (Basis Experience)</a:t>
            </a:r>
            <a:endParaRPr sz="1800" dirty="0">
              <a:latin typeface="Teva Sans" panose="020B0604030202020203" pitchFamily="34" charset="0"/>
            </a:endParaRPr>
          </a:p>
        </p:txBody>
      </p:sp>
      <p:pic>
        <p:nvPicPr>
          <p:cNvPr id="1383" name="Google Shape;1083;p79" descr="Google Shape;1083;p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68" y="649591"/>
            <a:ext cx="1323607" cy="463030"/>
          </a:xfrm>
          <a:prstGeom prst="rect">
            <a:avLst/>
          </a:prstGeom>
          <a:ln w="12700">
            <a:miter lim="400000"/>
          </a:ln>
        </p:spPr>
      </p:pic>
      <p:sp>
        <p:nvSpPr>
          <p:cNvPr id="1386" name="Google Shape;1082;p79"/>
          <p:cNvSpPr txBox="1"/>
          <p:nvPr/>
        </p:nvSpPr>
        <p:spPr>
          <a:xfrm>
            <a:off x="548068" y="3304558"/>
            <a:ext cx="5027704" cy="85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2400">
                <a:solidFill>
                  <a:srgbClr val="00A03B"/>
                </a:solidFill>
                <a:latin typeface="Teva Sans Light"/>
                <a:ea typeface="Teva Sans Light"/>
                <a:cs typeface="Teva Sans Light"/>
                <a:sym typeface="Teva Sans Light"/>
              </a:defRPr>
            </a:lvl1pPr>
          </a:lstStyle>
          <a:p>
            <a:r>
              <a:rPr lang="en-US" b="1"/>
              <a:t>Make an Impact, make it yours.</a:t>
            </a:r>
            <a:endParaRPr b="1"/>
          </a:p>
        </p:txBody>
      </p:sp>
      <p:sp>
        <p:nvSpPr>
          <p:cNvPr id="1387" name="Google Shape;1082;p79"/>
          <p:cNvSpPr txBox="1"/>
          <p:nvPr/>
        </p:nvSpPr>
        <p:spPr>
          <a:xfrm>
            <a:off x="641519" y="3975813"/>
            <a:ext cx="4791093" cy="85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2100">
                <a:solidFill>
                  <a:srgbClr val="FFFFFF"/>
                </a:solidFill>
                <a:latin typeface="Teva Sans Light"/>
                <a:ea typeface="Teva Sans Light"/>
                <a:cs typeface="Teva Sans Light"/>
                <a:sym typeface="Teva Sans Light"/>
              </a:defRPr>
            </a:lvl1pPr>
          </a:lstStyle>
          <a:p>
            <a:r>
              <a:rPr lang="en-US" sz="1600" dirty="0"/>
              <a:t>Tuesday, 25</a:t>
            </a:r>
            <a:r>
              <a:rPr lang="en-US" sz="1600" baseline="30000" dirty="0"/>
              <a:t>th</a:t>
            </a:r>
            <a:r>
              <a:rPr lang="en-US" sz="1600" dirty="0"/>
              <a:t> Nov 2025 AND Wednesday , 26</a:t>
            </a:r>
            <a:r>
              <a:rPr lang="en-US" sz="1600" baseline="30000" dirty="0"/>
              <a:t>th</a:t>
            </a:r>
            <a:r>
              <a:rPr lang="en-US" sz="1600" dirty="0"/>
              <a:t> Nov</a:t>
            </a:r>
            <a:endParaRPr sz="1600" dirty="0"/>
          </a:p>
        </p:txBody>
      </p:sp>
      <p:pic>
        <p:nvPicPr>
          <p:cNvPr id="1388" name="location.png" descr="loca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99" y="4757618"/>
            <a:ext cx="853014" cy="85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389" name="Teva Pharmaceuticals office…"/>
          <p:cNvSpPr txBox="1"/>
          <p:nvPr/>
        </p:nvSpPr>
        <p:spPr>
          <a:xfrm>
            <a:off x="662844" y="4748686"/>
            <a:ext cx="5237011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defRPr sz="1600">
                <a:solidFill>
                  <a:srgbClr val="000000"/>
                </a:solidFill>
                <a:latin typeface="Teva Sans Light"/>
                <a:ea typeface="Teva Sans Light"/>
                <a:cs typeface="Teva Sans Light"/>
                <a:sym typeface="Teva Sans Light"/>
              </a:defRPr>
            </a:pPr>
            <a:r>
              <a:rPr lang="en-US" dirty="0"/>
              <a:t>ICWA Campus – Walk-in</a:t>
            </a:r>
            <a:endParaRPr dirty="0"/>
          </a:p>
          <a:p>
            <a:pPr>
              <a:lnSpc>
                <a:spcPct val="90000"/>
              </a:lnSpc>
              <a:defRPr sz="1600">
                <a:solidFill>
                  <a:srgbClr val="000000"/>
                </a:solidFill>
                <a:latin typeface="Teva Sans Light"/>
                <a:ea typeface="Teva Sans Light"/>
                <a:cs typeface="Teva Sans Light"/>
                <a:sym typeface="Teva Sans Light"/>
              </a:defRPr>
            </a:pPr>
            <a:r>
              <a:rPr lang="en-US" sz="1600" dirty="0">
                <a:sym typeface="Teva Sans Light"/>
              </a:rPr>
              <a:t>The Rialto Hotel 20/21 Seshadri Road, Bengaluru, </a:t>
            </a:r>
          </a:p>
          <a:p>
            <a:pPr>
              <a:lnSpc>
                <a:spcPct val="90000"/>
              </a:lnSpc>
              <a:defRPr sz="1600">
                <a:solidFill>
                  <a:srgbClr val="000000"/>
                </a:solidFill>
                <a:latin typeface="Teva Sans Light"/>
                <a:ea typeface="Teva Sans Light"/>
                <a:cs typeface="Teva Sans Light"/>
                <a:sym typeface="Teva Sans Light"/>
              </a:defRPr>
            </a:pPr>
            <a:r>
              <a:rPr lang="en-US" sz="1600" dirty="0">
                <a:sym typeface="Teva Sans Light"/>
              </a:rPr>
              <a:t>Karnataka 560009</a:t>
            </a:r>
          </a:p>
          <a:p>
            <a:pPr>
              <a:lnSpc>
                <a:spcPct val="90000"/>
              </a:lnSpc>
              <a:defRPr sz="1600">
                <a:solidFill>
                  <a:srgbClr val="000000"/>
                </a:solidFill>
                <a:latin typeface="Teva Sans Light"/>
                <a:ea typeface="Teva Sans Light"/>
                <a:cs typeface="Teva Sans Light"/>
                <a:sym typeface="Teva Sans Light"/>
              </a:defRPr>
            </a:pPr>
            <a:r>
              <a:rPr lang="en-US" sz="1600" u="sng" dirty="0">
                <a:sym typeface="Teva Sans Light"/>
                <a:hlinkClick r:id="rId6" tooltip="https://www.google.com/maps/place/the+rialto+hotel/@12.9801186,77.5768114,16.54z/data=!4m9!3m8!1s0x3bae1611abcfe177:0xf617d5f539188ec4!5m2!4m1!1i2!8m2!3d12.9802311!4d77.576594!16s%2fg%2f11bw3dqt6n?entry=ttu&amp;g_ep=egoymdi1mtexny4wikxmdsoasafqaw%3d%3d"/>
              </a:rPr>
              <a:t>https://www.google.com/maps/place/</a:t>
            </a:r>
            <a:r>
              <a:rPr lang="en-US" sz="1600" u="sng" dirty="0" err="1">
                <a:sym typeface="Teva Sans Light"/>
                <a:hlinkClick r:id="rId6" tooltip="https://www.google.com/maps/place/the+rialto+hotel/@12.9801186,77.5768114,16.54z/data=!4m9!3m8!1s0x3bae1611abcfe177:0xf617d5f539188ec4!5m2!4m1!1i2!8m2!3d12.9802311!4d77.576594!16s%2fg%2f11bw3dqt6n?entry=ttu&amp;g_ep=egoymdi1mtexny4wikxmdsoasafqaw%3d%3d"/>
              </a:rPr>
              <a:t>The+Rialto+Hotel</a:t>
            </a:r>
            <a:r>
              <a:rPr lang="en-US" sz="1600" u="sng" dirty="0">
                <a:sym typeface="Teva Sans Light"/>
                <a:hlinkClick r:id="rId6" tooltip="https://www.google.com/maps/place/the+rialto+hotel/@12.9801186,77.5768114,16.54z/data=!4m9!3m8!1s0x3bae1611abcfe177:0xf617d5f539188ec4!5m2!4m1!1i2!8m2!3d12.9802311!4d77.576594!16s%2fg%2f11bw3dqt6n?entry=ttu&amp;g_ep=egoymdi1mtexny4wikxmdsoasafqaw%3d%3d"/>
              </a:rPr>
              <a:t>/@12.9801186,77.5768114,16.54z/data=!4m9!3m8!1s0x…</a:t>
            </a:r>
            <a:r>
              <a:rPr lang="en-US" sz="1600" dirty="0">
                <a:sym typeface="Teva Sans Light"/>
              </a:rPr>
              <a:t> </a:t>
            </a:r>
            <a:endParaRPr dirty="0"/>
          </a:p>
        </p:txBody>
      </p:sp>
      <p:pic>
        <p:nvPicPr>
          <p:cNvPr id="3" name="Picture 2" descr="A red and blue sign with white text&#10;&#10;AI-generated content may be incorrect.">
            <a:extLst>
              <a:ext uri="{FF2B5EF4-FFF2-40B4-BE49-F238E27FC236}">
                <a16:creationId xmlns:a16="http://schemas.microsoft.com/office/drawing/2014/main" id="{6F56D356-76C5-D441-0DEA-00B3EE1D7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706" y="0"/>
            <a:ext cx="859381" cy="14651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424242"/>
      </a:dk1>
      <a:lt1>
        <a:srgbClr val="FFFFFF"/>
      </a:lt1>
      <a:dk2>
        <a:srgbClr val="A7A7A7"/>
      </a:dk2>
      <a:lt2>
        <a:srgbClr val="535353"/>
      </a:lt2>
      <a:accent1>
        <a:srgbClr val="AFCB37"/>
      </a:accent1>
      <a:accent2>
        <a:srgbClr val="3C7E79"/>
      </a:accent2>
      <a:accent3>
        <a:srgbClr val="00ACA8"/>
      </a:accent3>
      <a:accent4>
        <a:srgbClr val="00567A"/>
      </a:accent4>
      <a:accent5>
        <a:srgbClr val="AA198D"/>
      </a:accent5>
      <a:accent6>
        <a:srgbClr val="FB3449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424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424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FCB37"/>
      </a:accent1>
      <a:accent2>
        <a:srgbClr val="3C7E79"/>
      </a:accent2>
      <a:accent3>
        <a:srgbClr val="00ACA8"/>
      </a:accent3>
      <a:accent4>
        <a:srgbClr val="00567A"/>
      </a:accent4>
      <a:accent5>
        <a:srgbClr val="AA198D"/>
      </a:accent5>
      <a:accent6>
        <a:srgbClr val="FB3449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424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424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95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Helvetica</vt:lpstr>
      <vt:lpstr>Teva Sans</vt:lpstr>
      <vt:lpstr>Teva Sans Light</vt:lpstr>
      <vt:lpstr>Office Theme</vt:lpstr>
      <vt:lpstr>Campus Interviews Hiring Financial Analysts and Cost Analysts in GBS Finance  We are looking for ICWA/CMA Qualified   CTC Range: 8 lacs onward (Basis Experience)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Sonya Kugel Srougui</dc:creator>
  <cp:lastModifiedBy>Ranju Thomas</cp:lastModifiedBy>
  <cp:revision>7</cp:revision>
  <dcterms:modified xsi:type="dcterms:W3CDTF">2025-11-24T10:36:42Z</dcterms:modified>
</cp:coreProperties>
</file>